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5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6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  <p:sldMasterId id="2147483677" r:id="rId5"/>
    <p:sldMasterId id="2147483699" r:id="rId6"/>
    <p:sldMasterId id="2147483716" r:id="rId7"/>
    <p:sldMasterId id="2147483766" r:id="rId8"/>
    <p:sldMasterId id="2147483778" r:id="rId9"/>
    <p:sldMasterId id="2147483797" r:id="rId10"/>
  </p:sldMasterIdLst>
  <p:notesMasterIdLst>
    <p:notesMasterId r:id="rId40"/>
  </p:notesMasterIdLst>
  <p:sldIdLst>
    <p:sldId id="278" r:id="rId11"/>
    <p:sldId id="279" r:id="rId12"/>
    <p:sldId id="294" r:id="rId13"/>
    <p:sldId id="269" r:id="rId14"/>
    <p:sldId id="3846" r:id="rId15"/>
    <p:sldId id="3869" r:id="rId16"/>
    <p:sldId id="296" r:id="rId17"/>
    <p:sldId id="3861" r:id="rId18"/>
    <p:sldId id="295" r:id="rId19"/>
    <p:sldId id="290" r:id="rId20"/>
    <p:sldId id="3872" r:id="rId21"/>
    <p:sldId id="3836" r:id="rId22"/>
    <p:sldId id="297" r:id="rId23"/>
    <p:sldId id="286" r:id="rId24"/>
    <p:sldId id="3886" r:id="rId25"/>
    <p:sldId id="293" r:id="rId26"/>
    <p:sldId id="281" r:id="rId27"/>
    <p:sldId id="3887" r:id="rId28"/>
    <p:sldId id="3889" r:id="rId29"/>
    <p:sldId id="303" r:id="rId30"/>
    <p:sldId id="304" r:id="rId31"/>
    <p:sldId id="3888" r:id="rId32"/>
    <p:sldId id="3894" r:id="rId33"/>
    <p:sldId id="291" r:id="rId34"/>
    <p:sldId id="3892" r:id="rId35"/>
    <p:sldId id="3893" r:id="rId36"/>
    <p:sldId id="3867" r:id="rId37"/>
    <p:sldId id="3891" r:id="rId38"/>
    <p:sldId id="3865" r:id="rId39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pos="2136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8" orient="horz" pos="1152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0" orient="horz" pos="1512" userDrawn="1">
          <p15:clr>
            <a:srgbClr val="A4A3A4"/>
          </p15:clr>
        </p15:guide>
        <p15:guide id="11" pos="7680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3" pos="1008" userDrawn="1">
          <p15:clr>
            <a:srgbClr val="A4A3A4"/>
          </p15:clr>
        </p15:guide>
        <p15:guide id="14" pos="1584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4" orient="horz" pos="960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5"/>
    <a:srgbClr val="202C8F"/>
    <a:srgbClr val="FDFBF6"/>
    <a:srgbClr val="AAC4E9"/>
    <a:srgbClr val="F5CDCE"/>
    <a:srgbClr val="DF8C8C"/>
    <a:srgbClr val="D4D593"/>
    <a:srgbClr val="E6F0FE"/>
    <a:srgbClr val="CDBE8A"/>
    <a:srgbClr val="F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351" y="57"/>
      </p:cViewPr>
      <p:guideLst>
        <p:guide/>
        <p:guide pos="456"/>
        <p:guide orient="horz" pos="2616"/>
        <p:guide orient="horz" pos="3264"/>
        <p:guide pos="6912"/>
        <p:guide orient="horz" pos="2136"/>
        <p:guide orient="horz" pos="4008"/>
        <p:guide orient="horz" pos="1152"/>
        <p:guide orient="horz" pos="2352"/>
        <p:guide orient="horz" pos="1512"/>
        <p:guide pos="7680"/>
        <p:guide pos="6696"/>
        <p:guide pos="1008"/>
        <p:guide pos="1584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orient="horz" pos="960"/>
        <p:guide pos="5256"/>
        <p:guide pos="72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notesMaster" Target="notesMasters/notesMaster1.xml"/><Relationship Id="rId45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ive, Tiffany" userId="b528d75e-7ef3-4c5a-bcb8-d4a186e6588b" providerId="ADAL" clId="{C87FF44A-76A1-4ABA-BF20-DB28504F1181}"/>
    <pc:docChg chg="modSld">
      <pc:chgData name="Olive, Tiffany" userId="b528d75e-7ef3-4c5a-bcb8-d4a186e6588b" providerId="ADAL" clId="{C87FF44A-76A1-4ABA-BF20-DB28504F1181}" dt="2025-10-01T18:12:26.326" v="73" actId="5793"/>
      <pc:docMkLst>
        <pc:docMk/>
      </pc:docMkLst>
      <pc:sldChg chg="modSp mod">
        <pc:chgData name="Olive, Tiffany" userId="b528d75e-7ef3-4c5a-bcb8-d4a186e6588b" providerId="ADAL" clId="{C87FF44A-76A1-4ABA-BF20-DB28504F1181}" dt="2025-10-01T18:12:26.326" v="73" actId="5793"/>
        <pc:sldMkLst>
          <pc:docMk/>
          <pc:sldMk cId="1858700841" sldId="3867"/>
        </pc:sldMkLst>
        <pc:spChg chg="mod">
          <ac:chgData name="Olive, Tiffany" userId="b528d75e-7ef3-4c5a-bcb8-d4a186e6588b" providerId="ADAL" clId="{C87FF44A-76A1-4ABA-BF20-DB28504F1181}" dt="2025-10-01T18:12:26.326" v="73" actId="5793"/>
          <ac:spMkLst>
            <pc:docMk/>
            <pc:sldMk cId="1858700841" sldId="3867"/>
            <ac:spMk id="3" creationId="{270C00B2-C8AC-9686-9DBC-D54F304917D2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2D917E-FE20-4723-9C09-CE56F00CBC3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72378A6E-E744-49F7-8863-C76946B3DDDD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050" dirty="0"/>
            <a:t> Utilize flexible learning tools, technology integration, and targeted instruction to personalize learning for all students.</a:t>
          </a:r>
        </a:p>
      </dgm:t>
    </dgm:pt>
    <dgm:pt modelId="{AD5843C1-276D-4A6C-8354-C38304F5E298}" type="parTrans" cxnId="{61E8E043-9B48-437A-A681-F0EFD3AB4CCD}">
      <dgm:prSet/>
      <dgm:spPr/>
      <dgm:t>
        <a:bodyPr/>
        <a:lstStyle/>
        <a:p>
          <a:endParaRPr lang="en-US"/>
        </a:p>
      </dgm:t>
    </dgm:pt>
    <dgm:pt modelId="{807CD5DA-DA2C-4E6F-9427-65727179A0E1}" type="sibTrans" cxnId="{61E8E043-9B48-437A-A681-F0EFD3AB4CCD}">
      <dgm:prSet/>
      <dgm:spPr/>
      <dgm:t>
        <a:bodyPr/>
        <a:lstStyle/>
        <a:p>
          <a:endParaRPr lang="en-US"/>
        </a:p>
      </dgm:t>
    </dgm:pt>
    <dgm:pt modelId="{3D77A2C2-3E87-468E-9F41-0580EB050146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1050" dirty="0"/>
            <a:t> By the end of the 2025-2026 school year, the 3rd-5th grade students will increase those scoring developing or above by 5% from SY24-25 (26%) to SY25-26 (31%) on the spring 2026 EOG in Mathematics</a:t>
          </a:r>
        </a:p>
      </dgm:t>
    </dgm:pt>
    <dgm:pt modelId="{2BFFFBA4-8A94-4577-81F6-C8858EB7A5C6}" type="parTrans" cxnId="{A3A0796E-FDB5-42A7-B784-1B89FE5D650B}">
      <dgm:prSet/>
      <dgm:spPr/>
      <dgm:t>
        <a:bodyPr/>
        <a:lstStyle/>
        <a:p>
          <a:endParaRPr lang="en-US"/>
        </a:p>
      </dgm:t>
    </dgm:pt>
    <dgm:pt modelId="{CCE19885-822D-4FC2-938E-A85B1791BAA4}" type="sibTrans" cxnId="{A3A0796E-FDB5-42A7-B784-1B89FE5D650B}">
      <dgm:prSet/>
      <dgm:spPr/>
      <dgm:t>
        <a:bodyPr/>
        <a:lstStyle/>
        <a:p>
          <a:endParaRPr lang="en-US"/>
        </a:p>
      </dgm:t>
    </dgm:pt>
    <dgm:pt modelId="{BCD89D68-B621-4C4E-82D2-D44A43F22BD6}" type="pres">
      <dgm:prSet presAssocID="{712D917E-FE20-4723-9C09-CE56F00CBC3C}" presName="Name0" presStyleCnt="0">
        <dgm:presLayoutVars>
          <dgm:dir/>
          <dgm:resizeHandles val="exact"/>
        </dgm:presLayoutVars>
      </dgm:prSet>
      <dgm:spPr/>
    </dgm:pt>
    <dgm:pt modelId="{73C6E674-3A09-4706-99E4-404CA3983EF6}" type="pres">
      <dgm:prSet presAssocID="{72378A6E-E744-49F7-8863-C76946B3DDDD}" presName="node" presStyleLbl="node1" presStyleIdx="0" presStyleCnt="2" custScaleY="56455" custLinFactNeighborY="-5400">
        <dgm:presLayoutVars>
          <dgm:bulletEnabled val="1"/>
        </dgm:presLayoutVars>
      </dgm:prSet>
      <dgm:spPr/>
    </dgm:pt>
    <dgm:pt modelId="{D61C3C11-0882-4EAF-ABF8-532F091DF920}" type="pres">
      <dgm:prSet presAssocID="{807CD5DA-DA2C-4E6F-9427-65727179A0E1}" presName="sibTrans" presStyleLbl="sibTrans2D1" presStyleIdx="0" presStyleCnt="1" custLinFactNeighborY="-6534"/>
      <dgm:spPr/>
    </dgm:pt>
    <dgm:pt modelId="{9B94C8F1-B156-4B91-9608-A2C0B923EBD7}" type="pres">
      <dgm:prSet presAssocID="{807CD5DA-DA2C-4E6F-9427-65727179A0E1}" presName="connectorText" presStyleLbl="sibTrans2D1" presStyleIdx="0" presStyleCnt="1"/>
      <dgm:spPr/>
    </dgm:pt>
    <dgm:pt modelId="{810413E1-B41A-4A73-99A1-F0B366F6CDE2}" type="pres">
      <dgm:prSet presAssocID="{3D77A2C2-3E87-468E-9F41-0580EB050146}" presName="node" presStyleLbl="node1" presStyleIdx="1" presStyleCnt="2" custScaleY="56455" custLinFactNeighborY="-4500">
        <dgm:presLayoutVars>
          <dgm:bulletEnabled val="1"/>
        </dgm:presLayoutVars>
      </dgm:prSet>
      <dgm:spPr/>
    </dgm:pt>
  </dgm:ptLst>
  <dgm:cxnLst>
    <dgm:cxn modelId="{D4E3B829-8D76-4B15-8B55-2BADA1269F14}" type="presOf" srcId="{807CD5DA-DA2C-4E6F-9427-65727179A0E1}" destId="{D61C3C11-0882-4EAF-ABF8-532F091DF920}" srcOrd="0" destOrd="0" presId="urn:microsoft.com/office/officeart/2005/8/layout/process1"/>
    <dgm:cxn modelId="{61E8E043-9B48-437A-A681-F0EFD3AB4CCD}" srcId="{712D917E-FE20-4723-9C09-CE56F00CBC3C}" destId="{72378A6E-E744-49F7-8863-C76946B3DDDD}" srcOrd="0" destOrd="0" parTransId="{AD5843C1-276D-4A6C-8354-C38304F5E298}" sibTransId="{807CD5DA-DA2C-4E6F-9427-65727179A0E1}"/>
    <dgm:cxn modelId="{2A6BED64-7C76-4DC3-8E98-DFD8CAFF9068}" type="presOf" srcId="{72378A6E-E744-49F7-8863-C76946B3DDDD}" destId="{73C6E674-3A09-4706-99E4-404CA3983EF6}" srcOrd="0" destOrd="0" presId="urn:microsoft.com/office/officeart/2005/8/layout/process1"/>
    <dgm:cxn modelId="{93FE1F45-6457-44F3-971D-758E10D2489C}" type="presOf" srcId="{712D917E-FE20-4723-9C09-CE56F00CBC3C}" destId="{BCD89D68-B621-4C4E-82D2-D44A43F22BD6}" srcOrd="0" destOrd="0" presId="urn:microsoft.com/office/officeart/2005/8/layout/process1"/>
    <dgm:cxn modelId="{1527654B-5D62-422B-9AAC-AC01D40C211C}" type="presOf" srcId="{807CD5DA-DA2C-4E6F-9427-65727179A0E1}" destId="{9B94C8F1-B156-4B91-9608-A2C0B923EBD7}" srcOrd="1" destOrd="0" presId="urn:microsoft.com/office/officeart/2005/8/layout/process1"/>
    <dgm:cxn modelId="{A3A0796E-FDB5-42A7-B784-1B89FE5D650B}" srcId="{712D917E-FE20-4723-9C09-CE56F00CBC3C}" destId="{3D77A2C2-3E87-468E-9F41-0580EB050146}" srcOrd="1" destOrd="0" parTransId="{2BFFFBA4-8A94-4577-81F6-C8858EB7A5C6}" sibTransId="{CCE19885-822D-4FC2-938E-A85B1791BAA4}"/>
    <dgm:cxn modelId="{F08B138F-CDDB-49DB-9243-FF3CB6B46A0C}" type="presOf" srcId="{3D77A2C2-3E87-468E-9F41-0580EB050146}" destId="{810413E1-B41A-4A73-99A1-F0B366F6CDE2}" srcOrd="0" destOrd="0" presId="urn:microsoft.com/office/officeart/2005/8/layout/process1"/>
    <dgm:cxn modelId="{317E3C63-91EE-4A9E-8D62-98E5BE206FAC}" type="presParOf" srcId="{BCD89D68-B621-4C4E-82D2-D44A43F22BD6}" destId="{73C6E674-3A09-4706-99E4-404CA3983EF6}" srcOrd="0" destOrd="0" presId="urn:microsoft.com/office/officeart/2005/8/layout/process1"/>
    <dgm:cxn modelId="{B8A9C1CE-2913-42F6-A8C4-411D38A2C374}" type="presParOf" srcId="{BCD89D68-B621-4C4E-82D2-D44A43F22BD6}" destId="{D61C3C11-0882-4EAF-ABF8-532F091DF920}" srcOrd="1" destOrd="0" presId="urn:microsoft.com/office/officeart/2005/8/layout/process1"/>
    <dgm:cxn modelId="{C89EFA2D-5170-4B63-A0AC-1F930B9AFBC9}" type="presParOf" srcId="{D61C3C11-0882-4EAF-ABF8-532F091DF920}" destId="{9B94C8F1-B156-4B91-9608-A2C0B923EBD7}" srcOrd="0" destOrd="0" presId="urn:microsoft.com/office/officeart/2005/8/layout/process1"/>
    <dgm:cxn modelId="{651ECB44-DDC2-41BA-B859-CA48AC9B0F0B}" type="presParOf" srcId="{BCD89D68-B621-4C4E-82D2-D44A43F22BD6}" destId="{810413E1-B41A-4A73-99A1-F0B366F6CDE2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2D917E-FE20-4723-9C09-CE56F00CBC3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72378A6E-E744-49F7-8863-C76946B3DDDD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100" dirty="0"/>
            <a:t>Implement rigorous and culturally relevant and linguistically responsive curriculum with fidelity in all core content areas and instructional best practices in Tier 1 instruction.</a:t>
          </a:r>
        </a:p>
      </dgm:t>
    </dgm:pt>
    <dgm:pt modelId="{AD5843C1-276D-4A6C-8354-C38304F5E298}" type="parTrans" cxnId="{61E8E043-9B48-437A-A681-F0EFD3AB4CCD}">
      <dgm:prSet/>
      <dgm:spPr/>
      <dgm:t>
        <a:bodyPr/>
        <a:lstStyle/>
        <a:p>
          <a:endParaRPr lang="en-US"/>
        </a:p>
      </dgm:t>
    </dgm:pt>
    <dgm:pt modelId="{807CD5DA-DA2C-4E6F-9427-65727179A0E1}" type="sibTrans" cxnId="{61E8E043-9B48-437A-A681-F0EFD3AB4CCD}">
      <dgm:prSet/>
      <dgm:spPr/>
      <dgm:t>
        <a:bodyPr/>
        <a:lstStyle/>
        <a:p>
          <a:endParaRPr lang="en-US"/>
        </a:p>
      </dgm:t>
    </dgm:pt>
    <dgm:pt modelId="{3D77A2C2-3E87-468E-9F41-0580EB050146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1100" dirty="0"/>
            <a:t> By the end of the 2025-2026 school year, the 3rd-5th grade students will increase those scoring developing or above by 5% from SY24-25 (23%) to SY25-26 (28%) on the spring 2026 EOG in ELA . </a:t>
          </a:r>
        </a:p>
      </dgm:t>
    </dgm:pt>
    <dgm:pt modelId="{2BFFFBA4-8A94-4577-81F6-C8858EB7A5C6}" type="parTrans" cxnId="{A3A0796E-FDB5-42A7-B784-1B89FE5D650B}">
      <dgm:prSet/>
      <dgm:spPr/>
      <dgm:t>
        <a:bodyPr/>
        <a:lstStyle/>
        <a:p>
          <a:endParaRPr lang="en-US"/>
        </a:p>
      </dgm:t>
    </dgm:pt>
    <dgm:pt modelId="{CCE19885-822D-4FC2-938E-A85B1791BAA4}" type="sibTrans" cxnId="{A3A0796E-FDB5-42A7-B784-1B89FE5D650B}">
      <dgm:prSet/>
      <dgm:spPr/>
      <dgm:t>
        <a:bodyPr/>
        <a:lstStyle/>
        <a:p>
          <a:endParaRPr lang="en-US"/>
        </a:p>
      </dgm:t>
    </dgm:pt>
    <dgm:pt modelId="{BCD89D68-B621-4C4E-82D2-D44A43F22BD6}" type="pres">
      <dgm:prSet presAssocID="{712D917E-FE20-4723-9C09-CE56F00CBC3C}" presName="Name0" presStyleCnt="0">
        <dgm:presLayoutVars>
          <dgm:dir/>
          <dgm:resizeHandles val="exact"/>
        </dgm:presLayoutVars>
      </dgm:prSet>
      <dgm:spPr/>
    </dgm:pt>
    <dgm:pt modelId="{73C6E674-3A09-4706-99E4-404CA3983EF6}" type="pres">
      <dgm:prSet presAssocID="{72378A6E-E744-49F7-8863-C76946B3DDDD}" presName="node" presStyleLbl="node1" presStyleIdx="0" presStyleCnt="2" custScaleY="51524">
        <dgm:presLayoutVars>
          <dgm:bulletEnabled val="1"/>
        </dgm:presLayoutVars>
      </dgm:prSet>
      <dgm:spPr/>
    </dgm:pt>
    <dgm:pt modelId="{D61C3C11-0882-4EAF-ABF8-532F091DF920}" type="pres">
      <dgm:prSet presAssocID="{807CD5DA-DA2C-4E6F-9427-65727179A0E1}" presName="sibTrans" presStyleLbl="sibTrans2D1" presStyleIdx="0" presStyleCnt="1"/>
      <dgm:spPr/>
    </dgm:pt>
    <dgm:pt modelId="{9B94C8F1-B156-4B91-9608-A2C0B923EBD7}" type="pres">
      <dgm:prSet presAssocID="{807CD5DA-DA2C-4E6F-9427-65727179A0E1}" presName="connectorText" presStyleLbl="sibTrans2D1" presStyleIdx="0" presStyleCnt="1"/>
      <dgm:spPr/>
    </dgm:pt>
    <dgm:pt modelId="{810413E1-B41A-4A73-99A1-F0B366F6CDE2}" type="pres">
      <dgm:prSet presAssocID="{3D77A2C2-3E87-468E-9F41-0580EB050146}" presName="node" presStyleLbl="node1" presStyleIdx="1" presStyleCnt="2" custScaleY="57680">
        <dgm:presLayoutVars>
          <dgm:bulletEnabled val="1"/>
        </dgm:presLayoutVars>
      </dgm:prSet>
      <dgm:spPr/>
    </dgm:pt>
  </dgm:ptLst>
  <dgm:cxnLst>
    <dgm:cxn modelId="{D4E3B829-8D76-4B15-8B55-2BADA1269F14}" type="presOf" srcId="{807CD5DA-DA2C-4E6F-9427-65727179A0E1}" destId="{D61C3C11-0882-4EAF-ABF8-532F091DF920}" srcOrd="0" destOrd="0" presId="urn:microsoft.com/office/officeart/2005/8/layout/process1"/>
    <dgm:cxn modelId="{61E8E043-9B48-437A-A681-F0EFD3AB4CCD}" srcId="{712D917E-FE20-4723-9C09-CE56F00CBC3C}" destId="{72378A6E-E744-49F7-8863-C76946B3DDDD}" srcOrd="0" destOrd="0" parTransId="{AD5843C1-276D-4A6C-8354-C38304F5E298}" sibTransId="{807CD5DA-DA2C-4E6F-9427-65727179A0E1}"/>
    <dgm:cxn modelId="{2A6BED64-7C76-4DC3-8E98-DFD8CAFF9068}" type="presOf" srcId="{72378A6E-E744-49F7-8863-C76946B3DDDD}" destId="{73C6E674-3A09-4706-99E4-404CA3983EF6}" srcOrd="0" destOrd="0" presId="urn:microsoft.com/office/officeart/2005/8/layout/process1"/>
    <dgm:cxn modelId="{93FE1F45-6457-44F3-971D-758E10D2489C}" type="presOf" srcId="{712D917E-FE20-4723-9C09-CE56F00CBC3C}" destId="{BCD89D68-B621-4C4E-82D2-D44A43F22BD6}" srcOrd="0" destOrd="0" presId="urn:microsoft.com/office/officeart/2005/8/layout/process1"/>
    <dgm:cxn modelId="{1527654B-5D62-422B-9AAC-AC01D40C211C}" type="presOf" srcId="{807CD5DA-DA2C-4E6F-9427-65727179A0E1}" destId="{9B94C8F1-B156-4B91-9608-A2C0B923EBD7}" srcOrd="1" destOrd="0" presId="urn:microsoft.com/office/officeart/2005/8/layout/process1"/>
    <dgm:cxn modelId="{A3A0796E-FDB5-42A7-B784-1B89FE5D650B}" srcId="{712D917E-FE20-4723-9C09-CE56F00CBC3C}" destId="{3D77A2C2-3E87-468E-9F41-0580EB050146}" srcOrd="1" destOrd="0" parTransId="{2BFFFBA4-8A94-4577-81F6-C8858EB7A5C6}" sibTransId="{CCE19885-822D-4FC2-938E-A85B1791BAA4}"/>
    <dgm:cxn modelId="{F08B138F-CDDB-49DB-9243-FF3CB6B46A0C}" type="presOf" srcId="{3D77A2C2-3E87-468E-9F41-0580EB050146}" destId="{810413E1-B41A-4A73-99A1-F0B366F6CDE2}" srcOrd="0" destOrd="0" presId="urn:microsoft.com/office/officeart/2005/8/layout/process1"/>
    <dgm:cxn modelId="{317E3C63-91EE-4A9E-8D62-98E5BE206FAC}" type="presParOf" srcId="{BCD89D68-B621-4C4E-82D2-D44A43F22BD6}" destId="{73C6E674-3A09-4706-99E4-404CA3983EF6}" srcOrd="0" destOrd="0" presId="urn:microsoft.com/office/officeart/2005/8/layout/process1"/>
    <dgm:cxn modelId="{B8A9C1CE-2913-42F6-A8C4-411D38A2C374}" type="presParOf" srcId="{BCD89D68-B621-4C4E-82D2-D44A43F22BD6}" destId="{D61C3C11-0882-4EAF-ABF8-532F091DF920}" srcOrd="1" destOrd="0" presId="urn:microsoft.com/office/officeart/2005/8/layout/process1"/>
    <dgm:cxn modelId="{C89EFA2D-5170-4B63-A0AC-1F930B9AFBC9}" type="presParOf" srcId="{D61C3C11-0882-4EAF-ABF8-532F091DF920}" destId="{9B94C8F1-B156-4B91-9608-A2C0B923EBD7}" srcOrd="0" destOrd="0" presId="urn:microsoft.com/office/officeart/2005/8/layout/process1"/>
    <dgm:cxn modelId="{651ECB44-DDC2-41BA-B859-CA48AC9B0F0B}" type="presParOf" srcId="{BCD89D68-B621-4C4E-82D2-D44A43F22BD6}" destId="{810413E1-B41A-4A73-99A1-F0B366F6CDE2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12D917E-FE20-4723-9C09-CE56F00CBC3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72378A6E-E744-49F7-8863-C76946B3DDDD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050" dirty="0"/>
            <a:t> Implement a Whole-Child system of supports that integrates social-emotional learning, behavior, wellness, and comprehensive academic intervention plans.</a:t>
          </a:r>
        </a:p>
      </dgm:t>
    </dgm:pt>
    <dgm:pt modelId="{AD5843C1-276D-4A6C-8354-C38304F5E298}" type="parTrans" cxnId="{61E8E043-9B48-437A-A681-F0EFD3AB4CCD}">
      <dgm:prSet/>
      <dgm:spPr/>
      <dgm:t>
        <a:bodyPr/>
        <a:lstStyle/>
        <a:p>
          <a:endParaRPr lang="en-US"/>
        </a:p>
      </dgm:t>
    </dgm:pt>
    <dgm:pt modelId="{807CD5DA-DA2C-4E6F-9427-65727179A0E1}" type="sibTrans" cxnId="{61E8E043-9B48-437A-A681-F0EFD3AB4CCD}">
      <dgm:prSet/>
      <dgm:spPr/>
      <dgm:t>
        <a:bodyPr/>
        <a:lstStyle/>
        <a:p>
          <a:endParaRPr lang="en-US"/>
        </a:p>
      </dgm:t>
    </dgm:pt>
    <dgm:pt modelId="{3D77A2C2-3E87-468E-9F41-0580EB050146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1050" dirty="0"/>
            <a:t>Increase our CCRPI attendance of students not chronically absent from 74.7% for SY24-25 to 77.7% or higher for SY25-26.</a:t>
          </a:r>
        </a:p>
        <a:p>
          <a:endParaRPr lang="en-US" sz="1700" dirty="0"/>
        </a:p>
      </dgm:t>
    </dgm:pt>
    <dgm:pt modelId="{2BFFFBA4-8A94-4577-81F6-C8858EB7A5C6}" type="parTrans" cxnId="{A3A0796E-FDB5-42A7-B784-1B89FE5D650B}">
      <dgm:prSet/>
      <dgm:spPr/>
      <dgm:t>
        <a:bodyPr/>
        <a:lstStyle/>
        <a:p>
          <a:endParaRPr lang="en-US"/>
        </a:p>
      </dgm:t>
    </dgm:pt>
    <dgm:pt modelId="{CCE19885-822D-4FC2-938E-A85B1791BAA4}" type="sibTrans" cxnId="{A3A0796E-FDB5-42A7-B784-1B89FE5D650B}">
      <dgm:prSet/>
      <dgm:spPr/>
      <dgm:t>
        <a:bodyPr/>
        <a:lstStyle/>
        <a:p>
          <a:endParaRPr lang="en-US"/>
        </a:p>
      </dgm:t>
    </dgm:pt>
    <dgm:pt modelId="{BCD89D68-B621-4C4E-82D2-D44A43F22BD6}" type="pres">
      <dgm:prSet presAssocID="{712D917E-FE20-4723-9C09-CE56F00CBC3C}" presName="Name0" presStyleCnt="0">
        <dgm:presLayoutVars>
          <dgm:dir/>
          <dgm:resizeHandles val="exact"/>
        </dgm:presLayoutVars>
      </dgm:prSet>
      <dgm:spPr/>
    </dgm:pt>
    <dgm:pt modelId="{73C6E674-3A09-4706-99E4-404CA3983EF6}" type="pres">
      <dgm:prSet presAssocID="{72378A6E-E744-49F7-8863-C76946B3DDDD}" presName="node" presStyleLbl="node1" presStyleIdx="0" presStyleCnt="2" custScaleY="55525" custLinFactNeighborX="-117" custLinFactNeighborY="-3806">
        <dgm:presLayoutVars>
          <dgm:bulletEnabled val="1"/>
        </dgm:presLayoutVars>
      </dgm:prSet>
      <dgm:spPr/>
    </dgm:pt>
    <dgm:pt modelId="{D61C3C11-0882-4EAF-ABF8-532F091DF920}" type="pres">
      <dgm:prSet presAssocID="{807CD5DA-DA2C-4E6F-9427-65727179A0E1}" presName="sibTrans" presStyleLbl="sibTrans2D1" presStyleIdx="0" presStyleCnt="1"/>
      <dgm:spPr/>
    </dgm:pt>
    <dgm:pt modelId="{9B94C8F1-B156-4B91-9608-A2C0B923EBD7}" type="pres">
      <dgm:prSet presAssocID="{807CD5DA-DA2C-4E6F-9427-65727179A0E1}" presName="connectorText" presStyleLbl="sibTrans2D1" presStyleIdx="0" presStyleCnt="1"/>
      <dgm:spPr/>
    </dgm:pt>
    <dgm:pt modelId="{810413E1-B41A-4A73-99A1-F0B366F6CDE2}" type="pres">
      <dgm:prSet presAssocID="{3D77A2C2-3E87-468E-9F41-0580EB050146}" presName="node" presStyleLbl="node1" presStyleIdx="1" presStyleCnt="2" custScaleY="54267">
        <dgm:presLayoutVars>
          <dgm:bulletEnabled val="1"/>
        </dgm:presLayoutVars>
      </dgm:prSet>
      <dgm:spPr/>
    </dgm:pt>
  </dgm:ptLst>
  <dgm:cxnLst>
    <dgm:cxn modelId="{D4E3B829-8D76-4B15-8B55-2BADA1269F14}" type="presOf" srcId="{807CD5DA-DA2C-4E6F-9427-65727179A0E1}" destId="{D61C3C11-0882-4EAF-ABF8-532F091DF920}" srcOrd="0" destOrd="0" presId="urn:microsoft.com/office/officeart/2005/8/layout/process1"/>
    <dgm:cxn modelId="{61E8E043-9B48-437A-A681-F0EFD3AB4CCD}" srcId="{712D917E-FE20-4723-9C09-CE56F00CBC3C}" destId="{72378A6E-E744-49F7-8863-C76946B3DDDD}" srcOrd="0" destOrd="0" parTransId="{AD5843C1-276D-4A6C-8354-C38304F5E298}" sibTransId="{807CD5DA-DA2C-4E6F-9427-65727179A0E1}"/>
    <dgm:cxn modelId="{2A6BED64-7C76-4DC3-8E98-DFD8CAFF9068}" type="presOf" srcId="{72378A6E-E744-49F7-8863-C76946B3DDDD}" destId="{73C6E674-3A09-4706-99E4-404CA3983EF6}" srcOrd="0" destOrd="0" presId="urn:microsoft.com/office/officeart/2005/8/layout/process1"/>
    <dgm:cxn modelId="{93FE1F45-6457-44F3-971D-758E10D2489C}" type="presOf" srcId="{712D917E-FE20-4723-9C09-CE56F00CBC3C}" destId="{BCD89D68-B621-4C4E-82D2-D44A43F22BD6}" srcOrd="0" destOrd="0" presId="urn:microsoft.com/office/officeart/2005/8/layout/process1"/>
    <dgm:cxn modelId="{1527654B-5D62-422B-9AAC-AC01D40C211C}" type="presOf" srcId="{807CD5DA-DA2C-4E6F-9427-65727179A0E1}" destId="{9B94C8F1-B156-4B91-9608-A2C0B923EBD7}" srcOrd="1" destOrd="0" presId="urn:microsoft.com/office/officeart/2005/8/layout/process1"/>
    <dgm:cxn modelId="{A3A0796E-FDB5-42A7-B784-1B89FE5D650B}" srcId="{712D917E-FE20-4723-9C09-CE56F00CBC3C}" destId="{3D77A2C2-3E87-468E-9F41-0580EB050146}" srcOrd="1" destOrd="0" parTransId="{2BFFFBA4-8A94-4577-81F6-C8858EB7A5C6}" sibTransId="{CCE19885-822D-4FC2-938E-A85B1791BAA4}"/>
    <dgm:cxn modelId="{F08B138F-CDDB-49DB-9243-FF3CB6B46A0C}" type="presOf" srcId="{3D77A2C2-3E87-468E-9F41-0580EB050146}" destId="{810413E1-B41A-4A73-99A1-F0B366F6CDE2}" srcOrd="0" destOrd="0" presId="urn:microsoft.com/office/officeart/2005/8/layout/process1"/>
    <dgm:cxn modelId="{317E3C63-91EE-4A9E-8D62-98E5BE206FAC}" type="presParOf" srcId="{BCD89D68-B621-4C4E-82D2-D44A43F22BD6}" destId="{73C6E674-3A09-4706-99E4-404CA3983EF6}" srcOrd="0" destOrd="0" presId="urn:microsoft.com/office/officeart/2005/8/layout/process1"/>
    <dgm:cxn modelId="{B8A9C1CE-2913-42F6-A8C4-411D38A2C374}" type="presParOf" srcId="{BCD89D68-B621-4C4E-82D2-D44A43F22BD6}" destId="{D61C3C11-0882-4EAF-ABF8-532F091DF920}" srcOrd="1" destOrd="0" presId="urn:microsoft.com/office/officeart/2005/8/layout/process1"/>
    <dgm:cxn modelId="{C89EFA2D-5170-4B63-A0AC-1F930B9AFBC9}" type="presParOf" srcId="{D61C3C11-0882-4EAF-ABF8-532F091DF920}" destId="{9B94C8F1-B156-4B91-9608-A2C0B923EBD7}" srcOrd="0" destOrd="0" presId="urn:microsoft.com/office/officeart/2005/8/layout/process1"/>
    <dgm:cxn modelId="{651ECB44-DDC2-41BA-B859-CA48AC9B0F0B}" type="presParOf" srcId="{BCD89D68-B621-4C4E-82D2-D44A43F22BD6}" destId="{810413E1-B41A-4A73-99A1-F0B366F6CDE2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F5B3066-540F-4606-ADEC-65EB1C3E9627}" type="doc">
      <dgm:prSet loTypeId="urn:microsoft.com/office/officeart/2016/7/layout/BasicLinearProcessNumbered#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98ACE8E-34F4-43E6-BB2E-1809B1CC58DC}">
      <dgm:prSet/>
      <dgm:spPr>
        <a:solidFill>
          <a:schemeClr val="accent1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b="1" i="0" u="sng"/>
            <a:t>Fall 2021</a:t>
          </a:r>
        </a:p>
        <a:p>
          <a:r>
            <a:rPr lang="en-US" b="0" i="0" u="none"/>
            <a:t>GO Team Developed 2021-2025 Strategic Plan</a:t>
          </a:r>
          <a:endParaRPr lang="en-US"/>
        </a:p>
      </dgm:t>
    </dgm:pt>
    <dgm:pt modelId="{49F555B2-B165-4CB6-8578-DF4BCD791ABF}" type="parTrans" cxnId="{8327A44B-5326-4A8B-9B23-A3D3C09A16F3}">
      <dgm:prSet/>
      <dgm:spPr/>
      <dgm:t>
        <a:bodyPr/>
        <a:lstStyle/>
        <a:p>
          <a:endParaRPr lang="en-US"/>
        </a:p>
      </dgm:t>
    </dgm:pt>
    <dgm:pt modelId="{C54063C4-24CD-4834-9424-53756AE38C6B}" type="sibTrans" cxnId="{8327A44B-5326-4A8B-9B23-A3D3C09A16F3}">
      <dgm:prSet phldrT="1" phldr="0"/>
      <dgm:spPr>
        <a:solidFill>
          <a:schemeClr val="accent1"/>
        </a:solidFill>
        <a:ln>
          <a:noFill/>
        </a:ln>
      </dgm:spPr>
      <dgm:t>
        <a:bodyPr/>
        <a:lstStyle/>
        <a:p>
          <a:r>
            <a:rPr lang="en-US"/>
            <a:t>1</a:t>
          </a:r>
        </a:p>
      </dgm:t>
    </dgm:pt>
    <dgm:pt modelId="{0F6BA1FB-59E5-4F16-A7B4-1533BB1F09E4}">
      <dgm:prSet/>
      <dgm:spPr>
        <a:solidFill>
          <a:schemeClr val="accent2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b="1" i="0" u="sng"/>
            <a:t>Summer</a:t>
          </a:r>
        </a:p>
        <a:p>
          <a:r>
            <a:rPr lang="en-US"/>
            <a:t>School Leadership completed Needs Assessment and defined overarching needs</a:t>
          </a:r>
        </a:p>
        <a:p>
          <a:endParaRPr lang="en-US"/>
        </a:p>
      </dgm:t>
    </dgm:pt>
    <dgm:pt modelId="{6A557BB1-C0DD-44CB-8745-CE5481476209}" type="parTrans" cxnId="{F0FA65E5-FB81-4E7A-9467-65363565F4A0}">
      <dgm:prSet/>
      <dgm:spPr/>
      <dgm:t>
        <a:bodyPr/>
        <a:lstStyle/>
        <a:p>
          <a:endParaRPr lang="en-US"/>
        </a:p>
      </dgm:t>
    </dgm:pt>
    <dgm:pt modelId="{7DBF5CB5-29DD-4671-A0F3-981D48571500}" type="sibTrans" cxnId="{F0FA65E5-FB81-4E7A-9467-65363565F4A0}">
      <dgm:prSet phldrT="2" phldr="0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US"/>
            <a:t>2</a:t>
          </a:r>
        </a:p>
      </dgm:t>
    </dgm:pt>
    <dgm:pt modelId="{1D096F01-AEA8-401D-8348-98E9A81F3CE0}">
      <dgm:prSet/>
      <dgm:spPr>
        <a:solidFill>
          <a:schemeClr val="accent4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b="1" i="0" u="sng"/>
            <a:t>August</a:t>
          </a:r>
        </a:p>
        <a:p>
          <a:r>
            <a:rPr lang="en-US" b="0" u="none"/>
            <a:t>School Leadership completed Continuous Improvement Plan</a:t>
          </a:r>
        </a:p>
      </dgm:t>
    </dgm:pt>
    <dgm:pt modelId="{AB9DA1CE-0370-48BB-8362-3A4CBF7FFB29}" type="parTrans" cxnId="{FD2381C0-DA6F-4859-90D6-313730044E7C}">
      <dgm:prSet/>
      <dgm:spPr/>
      <dgm:t>
        <a:bodyPr/>
        <a:lstStyle/>
        <a:p>
          <a:endParaRPr lang="en-US"/>
        </a:p>
      </dgm:t>
    </dgm:pt>
    <dgm:pt modelId="{6088456C-4B73-4948-985C-DD954DEF44EF}" type="sibTrans" cxnId="{FD2381C0-DA6F-4859-90D6-313730044E7C}">
      <dgm:prSet phldrT="3" phldr="0"/>
      <dgm:spPr>
        <a:solidFill>
          <a:schemeClr val="accent4"/>
        </a:solidFill>
        <a:ln>
          <a:noFill/>
        </a:ln>
      </dgm:spPr>
      <dgm:t>
        <a:bodyPr/>
        <a:lstStyle/>
        <a:p>
          <a:r>
            <a:rPr lang="en-US"/>
            <a:t>3</a:t>
          </a:r>
        </a:p>
      </dgm:t>
    </dgm:pt>
    <dgm:pt modelId="{DE16CBB4-D3F4-44AD-8379-3A5D78B889D5}">
      <dgm:prSet/>
      <dgm:spPr>
        <a:solidFill>
          <a:schemeClr val="accent5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b="1" u="sng"/>
            <a:t>Sept. – Dec. </a:t>
          </a:r>
          <a:endParaRPr lang="en-US" b="0" u="none"/>
        </a:p>
        <a:p>
          <a:pPr rtl="0"/>
          <a:r>
            <a:rPr lang="en-US" b="0" u="none">
              <a:latin typeface="Tw Cen MT"/>
            </a:rPr>
            <a:t>GO Team reviews progress on current strategic plan. </a:t>
          </a:r>
        </a:p>
        <a:p>
          <a:endParaRPr lang="en-US" b="0" u="none">
            <a:latin typeface="Tw Cen MT"/>
          </a:endParaRPr>
        </a:p>
        <a:p>
          <a:r>
            <a:rPr lang="en-US" b="1" u="none">
              <a:latin typeface="Tw Cen MT"/>
            </a:rPr>
            <a:t>GO Team develops 2025-2030 School Strategic Plan </a:t>
          </a:r>
          <a:endParaRPr lang="en-US" b="1"/>
        </a:p>
      </dgm:t>
    </dgm:pt>
    <dgm:pt modelId="{917142D8-7514-46BB-B61D-8633F0189C31}" type="parTrans" cxnId="{058D75E7-8E09-41CE-ADFC-EEAD1556353B}">
      <dgm:prSet/>
      <dgm:spPr/>
      <dgm:t>
        <a:bodyPr/>
        <a:lstStyle/>
        <a:p>
          <a:endParaRPr lang="en-US"/>
        </a:p>
      </dgm:t>
    </dgm:pt>
    <dgm:pt modelId="{C2728830-9A00-4764-A9F1-670DDF9E57B3}" type="sibTrans" cxnId="{058D75E7-8E09-41CE-ADFC-EEAD1556353B}">
      <dgm:prSet phldrT="4" phldr="0"/>
      <dgm:spPr>
        <a:solidFill>
          <a:schemeClr val="accent5"/>
        </a:solidFill>
        <a:ln>
          <a:noFill/>
        </a:ln>
      </dgm:spPr>
      <dgm:t>
        <a:bodyPr/>
        <a:lstStyle/>
        <a:p>
          <a:r>
            <a:rPr lang="en-US"/>
            <a:t>4</a:t>
          </a:r>
        </a:p>
      </dgm:t>
    </dgm:pt>
    <dgm:pt modelId="{F7B81412-5EAE-488C-9259-0FA0EB0F090B}">
      <dgm:prSet/>
      <dgm:spPr>
        <a:solidFill>
          <a:schemeClr val="accent6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b="1" u="sng"/>
            <a:t>Before Winter Break</a:t>
          </a:r>
        </a:p>
        <a:p>
          <a:r>
            <a:rPr lang="en-US" b="1"/>
            <a:t>GO Team </a:t>
          </a:r>
          <a:r>
            <a:rPr lang="en-US"/>
            <a:t>will take action (vote) on the rank of the strategic plan priorities for </a:t>
          </a:r>
          <a:r>
            <a:rPr lang="en-US">
              <a:latin typeface="Tw Cen MT"/>
            </a:rPr>
            <a:t>SY26-27</a:t>
          </a:r>
          <a:r>
            <a:rPr lang="en-US"/>
            <a:t> in preparation for budget discussions.</a:t>
          </a:r>
        </a:p>
      </dgm:t>
    </dgm:pt>
    <dgm:pt modelId="{C9E63F01-62A4-4331-A67D-7FE563CE9D07}" type="parTrans" cxnId="{AD7281BE-8A99-43C0-9016-4082EB985BF2}">
      <dgm:prSet/>
      <dgm:spPr/>
      <dgm:t>
        <a:bodyPr/>
        <a:lstStyle/>
        <a:p>
          <a:endParaRPr lang="en-US"/>
        </a:p>
      </dgm:t>
    </dgm:pt>
    <dgm:pt modelId="{32E76676-0672-4988-9FB1-308093FF8D5C}" type="sibTrans" cxnId="{AD7281BE-8A99-43C0-9016-4082EB985BF2}">
      <dgm:prSet phldrT="5" phldr="0"/>
      <dgm:spPr>
        <a:solidFill>
          <a:schemeClr val="accent6"/>
        </a:solidFill>
        <a:ln>
          <a:noFill/>
        </a:ln>
      </dgm:spPr>
      <dgm:t>
        <a:bodyPr/>
        <a:lstStyle/>
        <a:p>
          <a:r>
            <a:rPr lang="en-US"/>
            <a:t>5</a:t>
          </a:r>
        </a:p>
      </dgm:t>
    </dgm:pt>
    <dgm:pt modelId="{869C0C7E-BD0C-4E5F-8D96-6B8EEC39B952}" type="pres">
      <dgm:prSet presAssocID="{0F5B3066-540F-4606-ADEC-65EB1C3E9627}" presName="Name0" presStyleCnt="0">
        <dgm:presLayoutVars>
          <dgm:animLvl val="lvl"/>
          <dgm:resizeHandles val="exact"/>
        </dgm:presLayoutVars>
      </dgm:prSet>
      <dgm:spPr/>
    </dgm:pt>
    <dgm:pt modelId="{A1C50682-E81A-4719-9746-6B052BFB6DD3}" type="pres">
      <dgm:prSet presAssocID="{198ACE8E-34F4-43E6-BB2E-1809B1CC58DC}" presName="compositeNode" presStyleCnt="0">
        <dgm:presLayoutVars>
          <dgm:bulletEnabled val="1"/>
        </dgm:presLayoutVars>
      </dgm:prSet>
      <dgm:spPr/>
    </dgm:pt>
    <dgm:pt modelId="{1896CBD6-4A99-4E4A-A270-A70AEFBAAF7E}" type="pres">
      <dgm:prSet presAssocID="{198ACE8E-34F4-43E6-BB2E-1809B1CC58DC}" presName="bgRect" presStyleLbl="bgAccFollowNode1" presStyleIdx="0" presStyleCnt="5"/>
      <dgm:spPr/>
    </dgm:pt>
    <dgm:pt modelId="{9C3A7F13-9585-42DF-AD32-B56F82B123C8}" type="pres">
      <dgm:prSet presAssocID="{C54063C4-24CD-4834-9424-53756AE38C6B}" presName="sibTransNodeCircle" presStyleLbl="alignNode1" presStyleIdx="0" presStyleCnt="10">
        <dgm:presLayoutVars>
          <dgm:chMax val="0"/>
          <dgm:bulletEnabled/>
        </dgm:presLayoutVars>
      </dgm:prSet>
      <dgm:spPr/>
    </dgm:pt>
    <dgm:pt modelId="{923B2301-552B-45D2-9EF0-53A10AA17FC6}" type="pres">
      <dgm:prSet presAssocID="{198ACE8E-34F4-43E6-BB2E-1809B1CC58DC}" presName="bottomLine" presStyleLbl="alignNode1" presStyleIdx="1" presStyleCnt="10">
        <dgm:presLayoutVars/>
      </dgm:prSet>
      <dgm:spPr>
        <a:ln>
          <a:solidFill>
            <a:schemeClr val="accent1"/>
          </a:solidFill>
        </a:ln>
      </dgm:spPr>
    </dgm:pt>
    <dgm:pt modelId="{1636F17A-F9E0-460B-890B-A46A6E583FD1}" type="pres">
      <dgm:prSet presAssocID="{198ACE8E-34F4-43E6-BB2E-1809B1CC58DC}" presName="nodeText" presStyleLbl="bgAccFollowNode1" presStyleIdx="0" presStyleCnt="5">
        <dgm:presLayoutVars>
          <dgm:bulletEnabled val="1"/>
        </dgm:presLayoutVars>
      </dgm:prSet>
      <dgm:spPr/>
    </dgm:pt>
    <dgm:pt modelId="{CE18CCA6-9206-4DD7-BE09-5291C62117AB}" type="pres">
      <dgm:prSet presAssocID="{C54063C4-24CD-4834-9424-53756AE38C6B}" presName="sibTrans" presStyleCnt="0"/>
      <dgm:spPr/>
    </dgm:pt>
    <dgm:pt modelId="{B75A207A-E561-4A33-8860-3580568F46B8}" type="pres">
      <dgm:prSet presAssocID="{0F6BA1FB-59E5-4F16-A7B4-1533BB1F09E4}" presName="compositeNode" presStyleCnt="0">
        <dgm:presLayoutVars>
          <dgm:bulletEnabled val="1"/>
        </dgm:presLayoutVars>
      </dgm:prSet>
      <dgm:spPr/>
    </dgm:pt>
    <dgm:pt modelId="{02F7283A-0FC3-4AF1-AA94-0270DC0B1C33}" type="pres">
      <dgm:prSet presAssocID="{0F6BA1FB-59E5-4F16-A7B4-1533BB1F09E4}" presName="bgRect" presStyleLbl="bgAccFollowNode1" presStyleIdx="1" presStyleCnt="5"/>
      <dgm:spPr/>
    </dgm:pt>
    <dgm:pt modelId="{C08FC467-91FE-48BD-B243-273925C2B75A}" type="pres">
      <dgm:prSet presAssocID="{7DBF5CB5-29DD-4671-A0F3-981D48571500}" presName="sibTransNodeCircle" presStyleLbl="alignNode1" presStyleIdx="2" presStyleCnt="10">
        <dgm:presLayoutVars>
          <dgm:chMax val="0"/>
          <dgm:bulletEnabled/>
        </dgm:presLayoutVars>
      </dgm:prSet>
      <dgm:spPr/>
    </dgm:pt>
    <dgm:pt modelId="{DE393E47-CBB6-4D77-A342-C9AFD9FC8CB6}" type="pres">
      <dgm:prSet presAssocID="{0F6BA1FB-59E5-4F16-A7B4-1533BB1F09E4}" presName="bottomLine" presStyleLbl="alignNode1" presStyleIdx="3" presStyleCnt="10">
        <dgm:presLayoutVars/>
      </dgm:prSet>
      <dgm:spPr>
        <a:ln>
          <a:solidFill>
            <a:schemeClr val="accent2"/>
          </a:solidFill>
        </a:ln>
      </dgm:spPr>
    </dgm:pt>
    <dgm:pt modelId="{6209B655-7BD8-4C2E-802B-7A837190A817}" type="pres">
      <dgm:prSet presAssocID="{0F6BA1FB-59E5-4F16-A7B4-1533BB1F09E4}" presName="nodeText" presStyleLbl="bgAccFollowNode1" presStyleIdx="1" presStyleCnt="5">
        <dgm:presLayoutVars>
          <dgm:bulletEnabled val="1"/>
        </dgm:presLayoutVars>
      </dgm:prSet>
      <dgm:spPr/>
    </dgm:pt>
    <dgm:pt modelId="{44DA27FB-BF39-4511-84EF-E3EA3F12D2B6}" type="pres">
      <dgm:prSet presAssocID="{7DBF5CB5-29DD-4671-A0F3-981D48571500}" presName="sibTrans" presStyleCnt="0"/>
      <dgm:spPr/>
    </dgm:pt>
    <dgm:pt modelId="{9ED209A7-CD15-4C32-9372-A0384698B942}" type="pres">
      <dgm:prSet presAssocID="{1D096F01-AEA8-401D-8348-98E9A81F3CE0}" presName="compositeNode" presStyleCnt="0">
        <dgm:presLayoutVars>
          <dgm:bulletEnabled val="1"/>
        </dgm:presLayoutVars>
      </dgm:prSet>
      <dgm:spPr/>
    </dgm:pt>
    <dgm:pt modelId="{B5DA272C-701A-4327-802B-15E4D04DF389}" type="pres">
      <dgm:prSet presAssocID="{1D096F01-AEA8-401D-8348-98E9A81F3CE0}" presName="bgRect" presStyleLbl="bgAccFollowNode1" presStyleIdx="2" presStyleCnt="5"/>
      <dgm:spPr/>
    </dgm:pt>
    <dgm:pt modelId="{4104A2F1-FB99-4C42-8067-46B8EEEC9610}" type="pres">
      <dgm:prSet presAssocID="{6088456C-4B73-4948-985C-DD954DEF44EF}" presName="sibTransNodeCircle" presStyleLbl="alignNode1" presStyleIdx="4" presStyleCnt="10">
        <dgm:presLayoutVars>
          <dgm:chMax val="0"/>
          <dgm:bulletEnabled/>
        </dgm:presLayoutVars>
      </dgm:prSet>
      <dgm:spPr/>
    </dgm:pt>
    <dgm:pt modelId="{2EB92C72-3528-4913-AFF6-FF0B4F338399}" type="pres">
      <dgm:prSet presAssocID="{1D096F01-AEA8-401D-8348-98E9A81F3CE0}" presName="bottomLine" presStyleLbl="alignNode1" presStyleIdx="5" presStyleCnt="10">
        <dgm:presLayoutVars/>
      </dgm:prSet>
      <dgm:spPr>
        <a:solidFill>
          <a:schemeClr val="accent4"/>
        </a:solidFill>
        <a:ln>
          <a:solidFill>
            <a:schemeClr val="accent4"/>
          </a:solidFill>
        </a:ln>
      </dgm:spPr>
    </dgm:pt>
    <dgm:pt modelId="{74E21D92-0946-4075-ABB7-F58F125D081F}" type="pres">
      <dgm:prSet presAssocID="{1D096F01-AEA8-401D-8348-98E9A81F3CE0}" presName="nodeText" presStyleLbl="bgAccFollowNode1" presStyleIdx="2" presStyleCnt="5">
        <dgm:presLayoutVars>
          <dgm:bulletEnabled val="1"/>
        </dgm:presLayoutVars>
      </dgm:prSet>
      <dgm:spPr/>
    </dgm:pt>
    <dgm:pt modelId="{E7F9CACB-FE98-4F37-853A-1B05B4BF4385}" type="pres">
      <dgm:prSet presAssocID="{6088456C-4B73-4948-985C-DD954DEF44EF}" presName="sibTrans" presStyleCnt="0"/>
      <dgm:spPr/>
    </dgm:pt>
    <dgm:pt modelId="{313C51D3-DB7E-4530-8AFA-F0AE0E26CE2D}" type="pres">
      <dgm:prSet presAssocID="{DE16CBB4-D3F4-44AD-8379-3A5D78B889D5}" presName="compositeNode" presStyleCnt="0">
        <dgm:presLayoutVars>
          <dgm:bulletEnabled val="1"/>
        </dgm:presLayoutVars>
      </dgm:prSet>
      <dgm:spPr/>
    </dgm:pt>
    <dgm:pt modelId="{549A837B-0FA3-4970-A9F9-3BD236350D3D}" type="pres">
      <dgm:prSet presAssocID="{DE16CBB4-D3F4-44AD-8379-3A5D78B889D5}" presName="bgRect" presStyleLbl="bgAccFollowNode1" presStyleIdx="3" presStyleCnt="5" custLinFactNeighborX="-906" custLinFactNeighborY="346"/>
      <dgm:spPr/>
    </dgm:pt>
    <dgm:pt modelId="{AC6B335A-D8B4-46D8-93DE-B9EF1773F6AC}" type="pres">
      <dgm:prSet presAssocID="{C2728830-9A00-4764-A9F1-670DDF9E57B3}" presName="sibTransNodeCircle" presStyleLbl="alignNode1" presStyleIdx="6" presStyleCnt="10">
        <dgm:presLayoutVars>
          <dgm:chMax val="0"/>
          <dgm:bulletEnabled/>
        </dgm:presLayoutVars>
      </dgm:prSet>
      <dgm:spPr/>
    </dgm:pt>
    <dgm:pt modelId="{7B3E0A16-DB85-46CA-87D6-4D39F6DBFC52}" type="pres">
      <dgm:prSet presAssocID="{DE16CBB4-D3F4-44AD-8379-3A5D78B889D5}" presName="bottomLine" presStyleLbl="alignNode1" presStyleIdx="7" presStyleCnt="10">
        <dgm:presLayoutVars/>
      </dgm:prSet>
      <dgm:spPr>
        <a:ln>
          <a:solidFill>
            <a:schemeClr val="accent5"/>
          </a:solidFill>
        </a:ln>
      </dgm:spPr>
    </dgm:pt>
    <dgm:pt modelId="{B80B8360-3897-45DE-BD0A-F9CCC9BAC34F}" type="pres">
      <dgm:prSet presAssocID="{DE16CBB4-D3F4-44AD-8379-3A5D78B889D5}" presName="nodeText" presStyleLbl="bgAccFollowNode1" presStyleIdx="3" presStyleCnt="5">
        <dgm:presLayoutVars>
          <dgm:bulletEnabled val="1"/>
        </dgm:presLayoutVars>
      </dgm:prSet>
      <dgm:spPr/>
    </dgm:pt>
    <dgm:pt modelId="{4BE79C5F-B252-4C81-B7E8-356A6349584C}" type="pres">
      <dgm:prSet presAssocID="{C2728830-9A00-4764-A9F1-670DDF9E57B3}" presName="sibTrans" presStyleCnt="0"/>
      <dgm:spPr/>
    </dgm:pt>
    <dgm:pt modelId="{11D9C427-A430-492A-BD3C-E4D081DA46F5}" type="pres">
      <dgm:prSet presAssocID="{F7B81412-5EAE-488C-9259-0FA0EB0F090B}" presName="compositeNode" presStyleCnt="0">
        <dgm:presLayoutVars>
          <dgm:bulletEnabled val="1"/>
        </dgm:presLayoutVars>
      </dgm:prSet>
      <dgm:spPr/>
    </dgm:pt>
    <dgm:pt modelId="{4795DD00-81CA-4D89-AAC9-9CB098B4E837}" type="pres">
      <dgm:prSet presAssocID="{F7B81412-5EAE-488C-9259-0FA0EB0F090B}" presName="bgRect" presStyleLbl="bgAccFollowNode1" presStyleIdx="4" presStyleCnt="5"/>
      <dgm:spPr/>
    </dgm:pt>
    <dgm:pt modelId="{06772805-3643-43C2-9C80-F43268C57C20}" type="pres">
      <dgm:prSet presAssocID="{32E76676-0672-4988-9FB1-308093FF8D5C}" presName="sibTransNodeCircle" presStyleLbl="alignNode1" presStyleIdx="8" presStyleCnt="10">
        <dgm:presLayoutVars>
          <dgm:chMax val="0"/>
          <dgm:bulletEnabled/>
        </dgm:presLayoutVars>
      </dgm:prSet>
      <dgm:spPr/>
    </dgm:pt>
    <dgm:pt modelId="{77F59A8B-7684-4E29-B44F-B0F96367FE70}" type="pres">
      <dgm:prSet presAssocID="{F7B81412-5EAE-488C-9259-0FA0EB0F090B}" presName="bottomLine" presStyleLbl="alignNode1" presStyleIdx="9" presStyleCnt="10">
        <dgm:presLayoutVars/>
      </dgm:prSet>
      <dgm:spPr/>
    </dgm:pt>
    <dgm:pt modelId="{80C8596E-ABE7-41A1-8A35-72244067CF90}" type="pres">
      <dgm:prSet presAssocID="{F7B81412-5EAE-488C-9259-0FA0EB0F090B}" presName="nodeText" presStyleLbl="bgAccFollowNode1" presStyleIdx="4" presStyleCnt="5">
        <dgm:presLayoutVars>
          <dgm:bulletEnabled val="1"/>
        </dgm:presLayoutVars>
      </dgm:prSet>
      <dgm:spPr/>
    </dgm:pt>
  </dgm:ptLst>
  <dgm:cxnLst>
    <dgm:cxn modelId="{10EAB407-DDBC-4E09-A41B-36376F2BB005}" type="presOf" srcId="{32E76676-0672-4988-9FB1-308093FF8D5C}" destId="{06772805-3643-43C2-9C80-F43268C57C20}" srcOrd="0" destOrd="0" presId="urn:microsoft.com/office/officeart/2016/7/layout/BasicLinearProcessNumbered#1"/>
    <dgm:cxn modelId="{F47EB913-8831-49CC-ABE6-AB555FA6F993}" type="presOf" srcId="{6088456C-4B73-4948-985C-DD954DEF44EF}" destId="{4104A2F1-FB99-4C42-8067-46B8EEEC9610}" srcOrd="0" destOrd="0" presId="urn:microsoft.com/office/officeart/2016/7/layout/BasicLinearProcessNumbered#1"/>
    <dgm:cxn modelId="{EB7FE821-06C9-4CFA-BBFF-63BF8C7F1444}" type="presOf" srcId="{198ACE8E-34F4-43E6-BB2E-1809B1CC58DC}" destId="{1896CBD6-4A99-4E4A-A270-A70AEFBAAF7E}" srcOrd="0" destOrd="0" presId="urn:microsoft.com/office/officeart/2016/7/layout/BasicLinearProcessNumbered#1"/>
    <dgm:cxn modelId="{9B21BC25-6F2C-47C2-8285-8E9BB26D02F7}" type="presOf" srcId="{DE16CBB4-D3F4-44AD-8379-3A5D78B889D5}" destId="{B80B8360-3897-45DE-BD0A-F9CCC9BAC34F}" srcOrd="1" destOrd="0" presId="urn:microsoft.com/office/officeart/2016/7/layout/BasicLinearProcessNumbered#1"/>
    <dgm:cxn modelId="{A7465026-5EB9-4359-B2CA-62409A490278}" type="presOf" srcId="{0F5B3066-540F-4606-ADEC-65EB1C3E9627}" destId="{869C0C7E-BD0C-4E5F-8D96-6B8EEC39B952}" srcOrd="0" destOrd="0" presId="urn:microsoft.com/office/officeart/2016/7/layout/BasicLinearProcessNumbered#1"/>
    <dgm:cxn modelId="{500C1428-BAD2-4EA1-AAAB-CD4D6F648C0B}" type="presOf" srcId="{0F6BA1FB-59E5-4F16-A7B4-1533BB1F09E4}" destId="{02F7283A-0FC3-4AF1-AA94-0270DC0B1C33}" srcOrd="0" destOrd="0" presId="urn:microsoft.com/office/officeart/2016/7/layout/BasicLinearProcessNumbered#1"/>
    <dgm:cxn modelId="{619E3C68-1E17-487D-ABC8-EB727F4952A3}" type="presOf" srcId="{C54063C4-24CD-4834-9424-53756AE38C6B}" destId="{9C3A7F13-9585-42DF-AD32-B56F82B123C8}" srcOrd="0" destOrd="0" presId="urn:microsoft.com/office/officeart/2016/7/layout/BasicLinearProcessNumbered#1"/>
    <dgm:cxn modelId="{F4BF496B-2EAC-4B21-A290-8C4A35AC4213}" type="presOf" srcId="{7DBF5CB5-29DD-4671-A0F3-981D48571500}" destId="{C08FC467-91FE-48BD-B243-273925C2B75A}" srcOrd="0" destOrd="0" presId="urn:microsoft.com/office/officeart/2016/7/layout/BasicLinearProcessNumbered#1"/>
    <dgm:cxn modelId="{32F29D6B-8717-40AA-AB41-CDE85B6445F2}" type="presOf" srcId="{C2728830-9A00-4764-A9F1-670DDF9E57B3}" destId="{AC6B335A-D8B4-46D8-93DE-B9EF1773F6AC}" srcOrd="0" destOrd="0" presId="urn:microsoft.com/office/officeart/2016/7/layout/BasicLinearProcessNumbered#1"/>
    <dgm:cxn modelId="{8327A44B-5326-4A8B-9B23-A3D3C09A16F3}" srcId="{0F5B3066-540F-4606-ADEC-65EB1C3E9627}" destId="{198ACE8E-34F4-43E6-BB2E-1809B1CC58DC}" srcOrd="0" destOrd="0" parTransId="{49F555B2-B165-4CB6-8578-DF4BCD791ABF}" sibTransId="{C54063C4-24CD-4834-9424-53756AE38C6B}"/>
    <dgm:cxn modelId="{EF38696C-3284-4D81-8B6A-406B0A4B5478}" type="presOf" srcId="{DE16CBB4-D3F4-44AD-8379-3A5D78B889D5}" destId="{549A837B-0FA3-4970-A9F9-3BD236350D3D}" srcOrd="0" destOrd="0" presId="urn:microsoft.com/office/officeart/2016/7/layout/BasicLinearProcessNumbered#1"/>
    <dgm:cxn modelId="{2E8EE86D-D18A-48C5-817B-661FEDBE5EB5}" type="presOf" srcId="{0F6BA1FB-59E5-4F16-A7B4-1533BB1F09E4}" destId="{6209B655-7BD8-4C2E-802B-7A837190A817}" srcOrd="1" destOrd="0" presId="urn:microsoft.com/office/officeart/2016/7/layout/BasicLinearProcessNumbered#1"/>
    <dgm:cxn modelId="{7B7DC85A-1097-4B13-A457-5376A39A58E2}" type="presOf" srcId="{F7B81412-5EAE-488C-9259-0FA0EB0F090B}" destId="{80C8596E-ABE7-41A1-8A35-72244067CF90}" srcOrd="1" destOrd="0" presId="urn:microsoft.com/office/officeart/2016/7/layout/BasicLinearProcessNumbered#1"/>
    <dgm:cxn modelId="{AA103CB4-BE4E-4C3C-8A8A-83391F2FB47F}" type="presOf" srcId="{1D096F01-AEA8-401D-8348-98E9A81F3CE0}" destId="{B5DA272C-701A-4327-802B-15E4D04DF389}" srcOrd="0" destOrd="0" presId="urn:microsoft.com/office/officeart/2016/7/layout/BasicLinearProcessNumbered#1"/>
    <dgm:cxn modelId="{451EA9B5-F1ED-4BC6-8C22-CD5C870E657E}" type="presOf" srcId="{F7B81412-5EAE-488C-9259-0FA0EB0F090B}" destId="{4795DD00-81CA-4D89-AAC9-9CB098B4E837}" srcOrd="0" destOrd="0" presId="urn:microsoft.com/office/officeart/2016/7/layout/BasicLinearProcessNumbered#1"/>
    <dgm:cxn modelId="{EC143BBE-149C-4B2B-96B6-7B3C8595B821}" type="presOf" srcId="{1D096F01-AEA8-401D-8348-98E9A81F3CE0}" destId="{74E21D92-0946-4075-ABB7-F58F125D081F}" srcOrd="1" destOrd="0" presId="urn:microsoft.com/office/officeart/2016/7/layout/BasicLinearProcessNumbered#1"/>
    <dgm:cxn modelId="{AD7281BE-8A99-43C0-9016-4082EB985BF2}" srcId="{0F5B3066-540F-4606-ADEC-65EB1C3E9627}" destId="{F7B81412-5EAE-488C-9259-0FA0EB0F090B}" srcOrd="4" destOrd="0" parTransId="{C9E63F01-62A4-4331-A67D-7FE563CE9D07}" sibTransId="{32E76676-0672-4988-9FB1-308093FF8D5C}"/>
    <dgm:cxn modelId="{FD2381C0-DA6F-4859-90D6-313730044E7C}" srcId="{0F5B3066-540F-4606-ADEC-65EB1C3E9627}" destId="{1D096F01-AEA8-401D-8348-98E9A81F3CE0}" srcOrd="2" destOrd="0" parTransId="{AB9DA1CE-0370-48BB-8362-3A4CBF7FFB29}" sibTransId="{6088456C-4B73-4948-985C-DD954DEF44EF}"/>
    <dgm:cxn modelId="{8CB3EED4-728A-4D4F-ACB4-5DD629623D8A}" type="presOf" srcId="{198ACE8E-34F4-43E6-BB2E-1809B1CC58DC}" destId="{1636F17A-F9E0-460B-890B-A46A6E583FD1}" srcOrd="1" destOrd="0" presId="urn:microsoft.com/office/officeart/2016/7/layout/BasicLinearProcessNumbered#1"/>
    <dgm:cxn modelId="{F0FA65E5-FB81-4E7A-9467-65363565F4A0}" srcId="{0F5B3066-540F-4606-ADEC-65EB1C3E9627}" destId="{0F6BA1FB-59E5-4F16-A7B4-1533BB1F09E4}" srcOrd="1" destOrd="0" parTransId="{6A557BB1-C0DD-44CB-8745-CE5481476209}" sibTransId="{7DBF5CB5-29DD-4671-A0F3-981D48571500}"/>
    <dgm:cxn modelId="{058D75E7-8E09-41CE-ADFC-EEAD1556353B}" srcId="{0F5B3066-540F-4606-ADEC-65EB1C3E9627}" destId="{DE16CBB4-D3F4-44AD-8379-3A5D78B889D5}" srcOrd="3" destOrd="0" parTransId="{917142D8-7514-46BB-B61D-8633F0189C31}" sibTransId="{C2728830-9A00-4764-A9F1-670DDF9E57B3}"/>
    <dgm:cxn modelId="{6FD83AE8-DB7F-4EFE-8F0A-58735E6AEC64}" type="presParOf" srcId="{869C0C7E-BD0C-4E5F-8D96-6B8EEC39B952}" destId="{A1C50682-E81A-4719-9746-6B052BFB6DD3}" srcOrd="0" destOrd="0" presId="urn:microsoft.com/office/officeart/2016/7/layout/BasicLinearProcessNumbered#1"/>
    <dgm:cxn modelId="{AA17009A-379B-43BE-97BA-12B67036AD90}" type="presParOf" srcId="{A1C50682-E81A-4719-9746-6B052BFB6DD3}" destId="{1896CBD6-4A99-4E4A-A270-A70AEFBAAF7E}" srcOrd="0" destOrd="0" presId="urn:microsoft.com/office/officeart/2016/7/layout/BasicLinearProcessNumbered#1"/>
    <dgm:cxn modelId="{6D85C09F-1D0A-406F-9396-06638BA4FD92}" type="presParOf" srcId="{A1C50682-E81A-4719-9746-6B052BFB6DD3}" destId="{9C3A7F13-9585-42DF-AD32-B56F82B123C8}" srcOrd="1" destOrd="0" presId="urn:microsoft.com/office/officeart/2016/7/layout/BasicLinearProcessNumbered#1"/>
    <dgm:cxn modelId="{794669B6-74B7-439A-8EE2-238314813197}" type="presParOf" srcId="{A1C50682-E81A-4719-9746-6B052BFB6DD3}" destId="{923B2301-552B-45D2-9EF0-53A10AA17FC6}" srcOrd="2" destOrd="0" presId="urn:microsoft.com/office/officeart/2016/7/layout/BasicLinearProcessNumbered#1"/>
    <dgm:cxn modelId="{23ECCBA1-941D-4643-9618-18F560A80DAB}" type="presParOf" srcId="{A1C50682-E81A-4719-9746-6B052BFB6DD3}" destId="{1636F17A-F9E0-460B-890B-A46A6E583FD1}" srcOrd="3" destOrd="0" presId="urn:microsoft.com/office/officeart/2016/7/layout/BasicLinearProcessNumbered#1"/>
    <dgm:cxn modelId="{84426433-1E67-4D55-9D10-3C4CF150BF28}" type="presParOf" srcId="{869C0C7E-BD0C-4E5F-8D96-6B8EEC39B952}" destId="{CE18CCA6-9206-4DD7-BE09-5291C62117AB}" srcOrd="1" destOrd="0" presId="urn:microsoft.com/office/officeart/2016/7/layout/BasicLinearProcessNumbered#1"/>
    <dgm:cxn modelId="{16E156BA-CA11-45E4-B5EA-B4F3067B424F}" type="presParOf" srcId="{869C0C7E-BD0C-4E5F-8D96-6B8EEC39B952}" destId="{B75A207A-E561-4A33-8860-3580568F46B8}" srcOrd="2" destOrd="0" presId="urn:microsoft.com/office/officeart/2016/7/layout/BasicLinearProcessNumbered#1"/>
    <dgm:cxn modelId="{63957AA2-61FB-47C5-9B97-06D23CB5FDF5}" type="presParOf" srcId="{B75A207A-E561-4A33-8860-3580568F46B8}" destId="{02F7283A-0FC3-4AF1-AA94-0270DC0B1C33}" srcOrd="0" destOrd="0" presId="urn:microsoft.com/office/officeart/2016/7/layout/BasicLinearProcessNumbered#1"/>
    <dgm:cxn modelId="{3099F022-A87D-4FA3-8BC3-9575F846BC44}" type="presParOf" srcId="{B75A207A-E561-4A33-8860-3580568F46B8}" destId="{C08FC467-91FE-48BD-B243-273925C2B75A}" srcOrd="1" destOrd="0" presId="urn:microsoft.com/office/officeart/2016/7/layout/BasicLinearProcessNumbered#1"/>
    <dgm:cxn modelId="{A2E37B9F-7D4B-49D4-AF46-9A540F2ACE59}" type="presParOf" srcId="{B75A207A-E561-4A33-8860-3580568F46B8}" destId="{DE393E47-CBB6-4D77-A342-C9AFD9FC8CB6}" srcOrd="2" destOrd="0" presId="urn:microsoft.com/office/officeart/2016/7/layout/BasicLinearProcessNumbered#1"/>
    <dgm:cxn modelId="{3374E4EC-7EA8-47C5-B2E6-92A2F8FDFB7F}" type="presParOf" srcId="{B75A207A-E561-4A33-8860-3580568F46B8}" destId="{6209B655-7BD8-4C2E-802B-7A837190A817}" srcOrd="3" destOrd="0" presId="urn:microsoft.com/office/officeart/2016/7/layout/BasicLinearProcessNumbered#1"/>
    <dgm:cxn modelId="{64EBAD3F-E38B-4135-AAA2-C165246599F7}" type="presParOf" srcId="{869C0C7E-BD0C-4E5F-8D96-6B8EEC39B952}" destId="{44DA27FB-BF39-4511-84EF-E3EA3F12D2B6}" srcOrd="3" destOrd="0" presId="urn:microsoft.com/office/officeart/2016/7/layout/BasicLinearProcessNumbered#1"/>
    <dgm:cxn modelId="{C047657C-4647-4043-950A-E8F7F675767E}" type="presParOf" srcId="{869C0C7E-BD0C-4E5F-8D96-6B8EEC39B952}" destId="{9ED209A7-CD15-4C32-9372-A0384698B942}" srcOrd="4" destOrd="0" presId="urn:microsoft.com/office/officeart/2016/7/layout/BasicLinearProcessNumbered#1"/>
    <dgm:cxn modelId="{0F5F3613-D3F0-4FA7-ACBA-C61DDC0B6FCC}" type="presParOf" srcId="{9ED209A7-CD15-4C32-9372-A0384698B942}" destId="{B5DA272C-701A-4327-802B-15E4D04DF389}" srcOrd="0" destOrd="0" presId="urn:microsoft.com/office/officeart/2016/7/layout/BasicLinearProcessNumbered#1"/>
    <dgm:cxn modelId="{AB7A54D4-8E23-4583-8E98-345042A04591}" type="presParOf" srcId="{9ED209A7-CD15-4C32-9372-A0384698B942}" destId="{4104A2F1-FB99-4C42-8067-46B8EEEC9610}" srcOrd="1" destOrd="0" presId="urn:microsoft.com/office/officeart/2016/7/layout/BasicLinearProcessNumbered#1"/>
    <dgm:cxn modelId="{06C75B26-0F3E-41ED-839F-4D64199F4461}" type="presParOf" srcId="{9ED209A7-CD15-4C32-9372-A0384698B942}" destId="{2EB92C72-3528-4913-AFF6-FF0B4F338399}" srcOrd="2" destOrd="0" presId="urn:microsoft.com/office/officeart/2016/7/layout/BasicLinearProcessNumbered#1"/>
    <dgm:cxn modelId="{AAB9864E-92C0-4EA3-9F0E-6EB52D100EBE}" type="presParOf" srcId="{9ED209A7-CD15-4C32-9372-A0384698B942}" destId="{74E21D92-0946-4075-ABB7-F58F125D081F}" srcOrd="3" destOrd="0" presId="urn:microsoft.com/office/officeart/2016/7/layout/BasicLinearProcessNumbered#1"/>
    <dgm:cxn modelId="{13ED127B-27D7-4A94-8FC0-60DF0BA87D27}" type="presParOf" srcId="{869C0C7E-BD0C-4E5F-8D96-6B8EEC39B952}" destId="{E7F9CACB-FE98-4F37-853A-1B05B4BF4385}" srcOrd="5" destOrd="0" presId="urn:microsoft.com/office/officeart/2016/7/layout/BasicLinearProcessNumbered#1"/>
    <dgm:cxn modelId="{4B61CEE5-C2BB-4897-9CE0-A1A15D162F44}" type="presParOf" srcId="{869C0C7E-BD0C-4E5F-8D96-6B8EEC39B952}" destId="{313C51D3-DB7E-4530-8AFA-F0AE0E26CE2D}" srcOrd="6" destOrd="0" presId="urn:microsoft.com/office/officeart/2016/7/layout/BasicLinearProcessNumbered#1"/>
    <dgm:cxn modelId="{9B85DE27-B7E4-402F-BE27-E3C3985E9A79}" type="presParOf" srcId="{313C51D3-DB7E-4530-8AFA-F0AE0E26CE2D}" destId="{549A837B-0FA3-4970-A9F9-3BD236350D3D}" srcOrd="0" destOrd="0" presId="urn:microsoft.com/office/officeart/2016/7/layout/BasicLinearProcessNumbered#1"/>
    <dgm:cxn modelId="{9D5D9389-D124-429A-8F96-49696F6F4EF9}" type="presParOf" srcId="{313C51D3-DB7E-4530-8AFA-F0AE0E26CE2D}" destId="{AC6B335A-D8B4-46D8-93DE-B9EF1773F6AC}" srcOrd="1" destOrd="0" presId="urn:microsoft.com/office/officeart/2016/7/layout/BasicLinearProcessNumbered#1"/>
    <dgm:cxn modelId="{AEF2A504-6850-4ED8-81A9-8B6F7FF43DCD}" type="presParOf" srcId="{313C51D3-DB7E-4530-8AFA-F0AE0E26CE2D}" destId="{7B3E0A16-DB85-46CA-87D6-4D39F6DBFC52}" srcOrd="2" destOrd="0" presId="urn:microsoft.com/office/officeart/2016/7/layout/BasicLinearProcessNumbered#1"/>
    <dgm:cxn modelId="{25F27692-3F46-46F7-BF34-29BD99560D08}" type="presParOf" srcId="{313C51D3-DB7E-4530-8AFA-F0AE0E26CE2D}" destId="{B80B8360-3897-45DE-BD0A-F9CCC9BAC34F}" srcOrd="3" destOrd="0" presId="urn:microsoft.com/office/officeart/2016/7/layout/BasicLinearProcessNumbered#1"/>
    <dgm:cxn modelId="{4796AC81-FE2B-441F-A0B6-C344625F6E96}" type="presParOf" srcId="{869C0C7E-BD0C-4E5F-8D96-6B8EEC39B952}" destId="{4BE79C5F-B252-4C81-B7E8-356A6349584C}" srcOrd="7" destOrd="0" presId="urn:microsoft.com/office/officeart/2016/7/layout/BasicLinearProcessNumbered#1"/>
    <dgm:cxn modelId="{F640017D-6D0A-4410-A66B-828F2066B1C3}" type="presParOf" srcId="{869C0C7E-BD0C-4E5F-8D96-6B8EEC39B952}" destId="{11D9C427-A430-492A-BD3C-E4D081DA46F5}" srcOrd="8" destOrd="0" presId="urn:microsoft.com/office/officeart/2016/7/layout/BasicLinearProcessNumbered#1"/>
    <dgm:cxn modelId="{3F5AE0F2-FA72-4C37-BCFA-A61C660A8759}" type="presParOf" srcId="{11D9C427-A430-492A-BD3C-E4D081DA46F5}" destId="{4795DD00-81CA-4D89-AAC9-9CB098B4E837}" srcOrd="0" destOrd="0" presId="urn:microsoft.com/office/officeart/2016/7/layout/BasicLinearProcessNumbered#1"/>
    <dgm:cxn modelId="{D1D3C516-0A96-4C35-8949-341CF221BBD1}" type="presParOf" srcId="{11D9C427-A430-492A-BD3C-E4D081DA46F5}" destId="{06772805-3643-43C2-9C80-F43268C57C20}" srcOrd="1" destOrd="0" presId="urn:microsoft.com/office/officeart/2016/7/layout/BasicLinearProcessNumbered#1"/>
    <dgm:cxn modelId="{A39F6DBC-EC8C-42B3-9D5B-962E5C23F626}" type="presParOf" srcId="{11D9C427-A430-492A-BD3C-E4D081DA46F5}" destId="{77F59A8B-7684-4E29-B44F-B0F96367FE70}" srcOrd="2" destOrd="0" presId="urn:microsoft.com/office/officeart/2016/7/layout/BasicLinearProcessNumbered#1"/>
    <dgm:cxn modelId="{37B3E4C3-947D-462B-A3DF-A33AAEB8FA1C}" type="presParOf" srcId="{11D9C427-A430-492A-BD3C-E4D081DA46F5}" destId="{80C8596E-ABE7-41A1-8A35-72244067CF90}" srcOrd="3" destOrd="0" presId="urn:microsoft.com/office/officeart/2016/7/layout/BasicLinearProcessNumbered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C6E674-3A09-4706-99E4-404CA3983EF6}">
      <dsp:nvSpPr>
        <dsp:cNvPr id="0" name=""/>
        <dsp:cNvSpPr/>
      </dsp:nvSpPr>
      <dsp:spPr>
        <a:xfrm>
          <a:off x="1587" y="991663"/>
          <a:ext cx="3385343" cy="1146717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 Utilize flexible learning tools, technology integration, and targeted instruction to personalize learning for all students.</a:t>
          </a:r>
        </a:p>
      </dsp:txBody>
      <dsp:txXfrm>
        <a:off x="35173" y="1025249"/>
        <a:ext cx="3318171" cy="1079545"/>
      </dsp:txXfrm>
    </dsp:sp>
    <dsp:sp modelId="{D61C3C11-0882-4EAF-ABF8-532F091DF920}">
      <dsp:nvSpPr>
        <dsp:cNvPr id="0" name=""/>
        <dsp:cNvSpPr/>
      </dsp:nvSpPr>
      <dsp:spPr>
        <a:xfrm rot="13260">
          <a:off x="3725462" y="1099600"/>
          <a:ext cx="717698" cy="839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/>
        </a:p>
      </dsp:txBody>
      <dsp:txXfrm>
        <a:off x="3725463" y="1267098"/>
        <a:ext cx="502389" cy="503739"/>
      </dsp:txXfrm>
    </dsp:sp>
    <dsp:sp modelId="{810413E1-B41A-4A73-99A1-F0B366F6CDE2}">
      <dsp:nvSpPr>
        <dsp:cNvPr id="0" name=""/>
        <dsp:cNvSpPr/>
      </dsp:nvSpPr>
      <dsp:spPr>
        <a:xfrm>
          <a:off x="4741068" y="1009943"/>
          <a:ext cx="3385343" cy="1146717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 By the end of the 2025-2026 school year, the 3rd-5th grade students will increase those scoring developing or above by 5% from SY24-25 (26%) to SY25-26 (31%) on the spring 2026 EOG in Mathematics</a:t>
          </a:r>
        </a:p>
      </dsp:txBody>
      <dsp:txXfrm>
        <a:off x="4774654" y="1043529"/>
        <a:ext cx="3318171" cy="10795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C6E674-3A09-4706-99E4-404CA3983EF6}">
      <dsp:nvSpPr>
        <dsp:cNvPr id="0" name=""/>
        <dsp:cNvSpPr/>
      </dsp:nvSpPr>
      <dsp:spPr>
        <a:xfrm>
          <a:off x="1587" y="754806"/>
          <a:ext cx="3385343" cy="1046558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Implement rigorous and culturally relevant and linguistically responsive curriculum with fidelity in all core content areas and instructional best practices in Tier 1 instruction.</a:t>
          </a:r>
        </a:p>
      </dsp:txBody>
      <dsp:txXfrm>
        <a:off x="32240" y="785459"/>
        <a:ext cx="3324037" cy="985252"/>
      </dsp:txXfrm>
    </dsp:sp>
    <dsp:sp modelId="{D61C3C11-0882-4EAF-ABF8-532F091DF920}">
      <dsp:nvSpPr>
        <dsp:cNvPr id="0" name=""/>
        <dsp:cNvSpPr/>
      </dsp:nvSpPr>
      <dsp:spPr>
        <a:xfrm>
          <a:off x="3725465" y="858303"/>
          <a:ext cx="717692" cy="839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/>
        </a:p>
      </dsp:txBody>
      <dsp:txXfrm>
        <a:off x="3725465" y="1026216"/>
        <a:ext cx="502384" cy="503739"/>
      </dsp:txXfrm>
    </dsp:sp>
    <dsp:sp modelId="{810413E1-B41A-4A73-99A1-F0B366F6CDE2}">
      <dsp:nvSpPr>
        <dsp:cNvPr id="0" name=""/>
        <dsp:cNvSpPr/>
      </dsp:nvSpPr>
      <dsp:spPr>
        <a:xfrm>
          <a:off x="4741068" y="692286"/>
          <a:ext cx="3385343" cy="1171599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 By the end of the 2025-2026 school year, the 3rd-5th grade students will increase those scoring developing or above by 5% from SY24-25 (23%) to SY25-26 (28%) on the spring 2026 EOG in ELA . </a:t>
          </a:r>
        </a:p>
      </dsp:txBody>
      <dsp:txXfrm>
        <a:off x="4775383" y="726601"/>
        <a:ext cx="3316713" cy="11029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C6E674-3A09-4706-99E4-404CA3983EF6}">
      <dsp:nvSpPr>
        <dsp:cNvPr id="0" name=""/>
        <dsp:cNvSpPr/>
      </dsp:nvSpPr>
      <dsp:spPr>
        <a:xfrm>
          <a:off x="3" y="726018"/>
          <a:ext cx="3385343" cy="1127827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 Implement a Whole-Child system of supports that integrates social-emotional learning, behavior, wellness, and comprehensive academic intervention plans.</a:t>
          </a:r>
        </a:p>
      </dsp:txBody>
      <dsp:txXfrm>
        <a:off x="33036" y="759051"/>
        <a:ext cx="3319277" cy="1061761"/>
      </dsp:txXfrm>
    </dsp:sp>
    <dsp:sp modelId="{D61C3C11-0882-4EAF-ABF8-532F091DF920}">
      <dsp:nvSpPr>
        <dsp:cNvPr id="0" name=""/>
        <dsp:cNvSpPr/>
      </dsp:nvSpPr>
      <dsp:spPr>
        <a:xfrm rot="56051">
          <a:off x="3724229" y="909135"/>
          <a:ext cx="718628" cy="839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/>
        </a:p>
      </dsp:txBody>
      <dsp:txXfrm>
        <a:off x="3724243" y="1075291"/>
        <a:ext cx="503040" cy="503739"/>
      </dsp:txXfrm>
    </dsp:sp>
    <dsp:sp modelId="{810413E1-B41A-4A73-99A1-F0B366F6CDE2}">
      <dsp:nvSpPr>
        <dsp:cNvPr id="0" name=""/>
        <dsp:cNvSpPr/>
      </dsp:nvSpPr>
      <dsp:spPr>
        <a:xfrm>
          <a:off x="4741068" y="816102"/>
          <a:ext cx="3385343" cy="1102274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Increase our CCRPI attendance of students not chronically absent from 74.7% for SY24-25 to 77.7% or higher for SY25-26.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>
        <a:off x="4773353" y="848387"/>
        <a:ext cx="3320773" cy="10377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96CBD6-4A99-4E4A-A270-A70AEFBAAF7E}">
      <dsp:nvSpPr>
        <dsp:cNvPr id="0" name=""/>
        <dsp:cNvSpPr/>
      </dsp:nvSpPr>
      <dsp:spPr>
        <a:xfrm>
          <a:off x="3484" y="517200"/>
          <a:ext cx="1886775" cy="2641486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100" tIns="330200" rIns="147100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0" u="sng" kern="1200"/>
            <a:t>Fall 2021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u="none" kern="1200"/>
            <a:t>GO Team Developed 2021-2025 Strategic Plan</a:t>
          </a:r>
          <a:endParaRPr lang="en-US" sz="1100" kern="1200"/>
        </a:p>
      </dsp:txBody>
      <dsp:txXfrm>
        <a:off x="3484" y="1520965"/>
        <a:ext cx="1886775" cy="1584891"/>
      </dsp:txXfrm>
    </dsp:sp>
    <dsp:sp modelId="{9C3A7F13-9585-42DF-AD32-B56F82B123C8}">
      <dsp:nvSpPr>
        <dsp:cNvPr id="0" name=""/>
        <dsp:cNvSpPr/>
      </dsp:nvSpPr>
      <dsp:spPr>
        <a:xfrm>
          <a:off x="550649" y="781349"/>
          <a:ext cx="792445" cy="792445"/>
        </a:xfrm>
        <a:prstGeom prst="ellipse">
          <a:avLst/>
        </a:prstGeom>
        <a:solidFill>
          <a:schemeClr val="accent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782" tIns="12700" rIns="61782" bIns="1270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1</a:t>
          </a:r>
        </a:p>
      </dsp:txBody>
      <dsp:txXfrm>
        <a:off x="666700" y="897400"/>
        <a:ext cx="560343" cy="560343"/>
      </dsp:txXfrm>
    </dsp:sp>
    <dsp:sp modelId="{923B2301-552B-45D2-9EF0-53A10AA17FC6}">
      <dsp:nvSpPr>
        <dsp:cNvPr id="0" name=""/>
        <dsp:cNvSpPr/>
      </dsp:nvSpPr>
      <dsp:spPr>
        <a:xfrm>
          <a:off x="3484" y="3158615"/>
          <a:ext cx="1886775" cy="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F7283A-0FC3-4AF1-AA94-0270DC0B1C33}">
      <dsp:nvSpPr>
        <dsp:cNvPr id="0" name=""/>
        <dsp:cNvSpPr/>
      </dsp:nvSpPr>
      <dsp:spPr>
        <a:xfrm>
          <a:off x="2078938" y="517200"/>
          <a:ext cx="1886775" cy="2641486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100" tIns="330200" rIns="147100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0" u="sng" kern="1200"/>
            <a:t>Summer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School Leadership completed Needs Assessment and defined overarching needs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2078938" y="1520965"/>
        <a:ext cx="1886775" cy="1584891"/>
      </dsp:txXfrm>
    </dsp:sp>
    <dsp:sp modelId="{C08FC467-91FE-48BD-B243-273925C2B75A}">
      <dsp:nvSpPr>
        <dsp:cNvPr id="0" name=""/>
        <dsp:cNvSpPr/>
      </dsp:nvSpPr>
      <dsp:spPr>
        <a:xfrm>
          <a:off x="2626103" y="781349"/>
          <a:ext cx="792445" cy="792445"/>
        </a:xfrm>
        <a:prstGeom prst="ellipse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782" tIns="12700" rIns="61782" bIns="1270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2</a:t>
          </a:r>
        </a:p>
      </dsp:txBody>
      <dsp:txXfrm>
        <a:off x="2742154" y="897400"/>
        <a:ext cx="560343" cy="560343"/>
      </dsp:txXfrm>
    </dsp:sp>
    <dsp:sp modelId="{DE393E47-CBB6-4D77-A342-C9AFD9FC8CB6}">
      <dsp:nvSpPr>
        <dsp:cNvPr id="0" name=""/>
        <dsp:cNvSpPr/>
      </dsp:nvSpPr>
      <dsp:spPr>
        <a:xfrm>
          <a:off x="2078938" y="3158615"/>
          <a:ext cx="1886775" cy="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DA272C-701A-4327-802B-15E4D04DF389}">
      <dsp:nvSpPr>
        <dsp:cNvPr id="0" name=""/>
        <dsp:cNvSpPr/>
      </dsp:nvSpPr>
      <dsp:spPr>
        <a:xfrm>
          <a:off x="4154392" y="517200"/>
          <a:ext cx="1886775" cy="2641486"/>
        </a:xfrm>
        <a:prstGeom prst="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100" tIns="330200" rIns="147100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0" u="sng" kern="1200"/>
            <a:t>August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u="none" kern="1200"/>
            <a:t>School Leadership completed Continuous Improvement Plan</a:t>
          </a:r>
        </a:p>
      </dsp:txBody>
      <dsp:txXfrm>
        <a:off x="4154392" y="1520965"/>
        <a:ext cx="1886775" cy="1584891"/>
      </dsp:txXfrm>
    </dsp:sp>
    <dsp:sp modelId="{4104A2F1-FB99-4C42-8067-46B8EEEC9610}">
      <dsp:nvSpPr>
        <dsp:cNvPr id="0" name=""/>
        <dsp:cNvSpPr/>
      </dsp:nvSpPr>
      <dsp:spPr>
        <a:xfrm>
          <a:off x="4701557" y="781349"/>
          <a:ext cx="792445" cy="792445"/>
        </a:xfrm>
        <a:prstGeom prst="ellipse">
          <a:avLst/>
        </a:prstGeom>
        <a:solidFill>
          <a:schemeClr val="accent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782" tIns="12700" rIns="61782" bIns="1270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3</a:t>
          </a:r>
        </a:p>
      </dsp:txBody>
      <dsp:txXfrm>
        <a:off x="4817608" y="897400"/>
        <a:ext cx="560343" cy="560343"/>
      </dsp:txXfrm>
    </dsp:sp>
    <dsp:sp modelId="{2EB92C72-3528-4913-AFF6-FF0B4F338399}">
      <dsp:nvSpPr>
        <dsp:cNvPr id="0" name=""/>
        <dsp:cNvSpPr/>
      </dsp:nvSpPr>
      <dsp:spPr>
        <a:xfrm>
          <a:off x="4154392" y="3158615"/>
          <a:ext cx="1886775" cy="72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9A837B-0FA3-4970-A9F9-3BD236350D3D}">
      <dsp:nvSpPr>
        <dsp:cNvPr id="0" name=""/>
        <dsp:cNvSpPr/>
      </dsp:nvSpPr>
      <dsp:spPr>
        <a:xfrm>
          <a:off x="6212751" y="526340"/>
          <a:ext cx="1886775" cy="2641486"/>
        </a:xfrm>
        <a:prstGeom prst="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100" tIns="330200" rIns="147100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u="sng" kern="1200"/>
            <a:t>Sept. – Dec. </a:t>
          </a:r>
          <a:endParaRPr lang="en-US" sz="1100" b="0" u="none" kern="1200"/>
        </a:p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u="none" kern="1200">
              <a:latin typeface="Tw Cen MT"/>
            </a:rPr>
            <a:t>GO Team reviews progress on current strategic plan. 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b="0" u="none" kern="1200">
            <a:latin typeface="Tw Cen MT"/>
          </a:endParaRP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u="none" kern="1200">
              <a:latin typeface="Tw Cen MT"/>
            </a:rPr>
            <a:t>GO Team develops 2025-2030 School Strategic Plan </a:t>
          </a:r>
          <a:endParaRPr lang="en-US" sz="1100" b="1" kern="1200"/>
        </a:p>
      </dsp:txBody>
      <dsp:txXfrm>
        <a:off x="6212751" y="1530105"/>
        <a:ext cx="1886775" cy="1584891"/>
      </dsp:txXfrm>
    </dsp:sp>
    <dsp:sp modelId="{AC6B335A-D8B4-46D8-93DE-B9EF1773F6AC}">
      <dsp:nvSpPr>
        <dsp:cNvPr id="0" name=""/>
        <dsp:cNvSpPr/>
      </dsp:nvSpPr>
      <dsp:spPr>
        <a:xfrm>
          <a:off x="6777010" y="781349"/>
          <a:ext cx="792445" cy="792445"/>
        </a:xfrm>
        <a:prstGeom prst="ellipse">
          <a:avLst/>
        </a:prstGeom>
        <a:solidFill>
          <a:schemeClr val="accent5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782" tIns="12700" rIns="61782" bIns="1270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4</a:t>
          </a:r>
        </a:p>
      </dsp:txBody>
      <dsp:txXfrm>
        <a:off x="6893061" y="897400"/>
        <a:ext cx="560343" cy="560343"/>
      </dsp:txXfrm>
    </dsp:sp>
    <dsp:sp modelId="{7B3E0A16-DB85-46CA-87D6-4D39F6DBFC52}">
      <dsp:nvSpPr>
        <dsp:cNvPr id="0" name=""/>
        <dsp:cNvSpPr/>
      </dsp:nvSpPr>
      <dsp:spPr>
        <a:xfrm>
          <a:off x="6229845" y="3158615"/>
          <a:ext cx="1886775" cy="7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95DD00-81CA-4D89-AAC9-9CB098B4E837}">
      <dsp:nvSpPr>
        <dsp:cNvPr id="0" name=""/>
        <dsp:cNvSpPr/>
      </dsp:nvSpPr>
      <dsp:spPr>
        <a:xfrm>
          <a:off x="8305299" y="517200"/>
          <a:ext cx="1886775" cy="2641486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100" tIns="330200" rIns="147100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u="sng" kern="1200"/>
            <a:t>Before Winter Break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GO Team </a:t>
          </a:r>
          <a:r>
            <a:rPr lang="en-US" sz="1100" kern="1200"/>
            <a:t>will take action (vote) on the rank of the strategic plan priorities for </a:t>
          </a:r>
          <a:r>
            <a:rPr lang="en-US" sz="1100" kern="1200">
              <a:latin typeface="Tw Cen MT"/>
            </a:rPr>
            <a:t>SY26-27</a:t>
          </a:r>
          <a:r>
            <a:rPr lang="en-US" sz="1100" kern="1200"/>
            <a:t> in preparation for budget discussions.</a:t>
          </a:r>
        </a:p>
      </dsp:txBody>
      <dsp:txXfrm>
        <a:off x="8305299" y="1520965"/>
        <a:ext cx="1886775" cy="1584891"/>
      </dsp:txXfrm>
    </dsp:sp>
    <dsp:sp modelId="{06772805-3643-43C2-9C80-F43268C57C20}">
      <dsp:nvSpPr>
        <dsp:cNvPr id="0" name=""/>
        <dsp:cNvSpPr/>
      </dsp:nvSpPr>
      <dsp:spPr>
        <a:xfrm>
          <a:off x="8852464" y="781349"/>
          <a:ext cx="792445" cy="792445"/>
        </a:xfrm>
        <a:prstGeom prst="ellipse">
          <a:avLst/>
        </a:prstGeom>
        <a:solidFill>
          <a:schemeClr val="accent6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782" tIns="12700" rIns="61782" bIns="1270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5</a:t>
          </a:r>
        </a:p>
      </dsp:txBody>
      <dsp:txXfrm>
        <a:off x="8968515" y="897400"/>
        <a:ext cx="560343" cy="560343"/>
      </dsp:txXfrm>
    </dsp:sp>
    <dsp:sp modelId="{77F59A8B-7684-4E29-B44F-B0F96367FE70}">
      <dsp:nvSpPr>
        <dsp:cNvPr id="0" name=""/>
        <dsp:cNvSpPr/>
      </dsp:nvSpPr>
      <dsp:spPr>
        <a:xfrm>
          <a:off x="8305299" y="3158615"/>
          <a:ext cx="1886775" cy="7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BasicLinearProcessNumbered#1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{AB8E97A3-458B-4459-8849-EF3A8D885423}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{95F9FFCB-1BFC-4B36-BE44-D6A1469F21C3}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{A69863A3-5EBF-4CAE-AA51-83CA76DE20BB}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1856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56961C-ECC5-CBA9-E5D3-A58884EBF7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928F72-A598-487B-D94F-17CD3C9576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11C68BD-B44E-108A-66FB-446E13384B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Review the previously discussed plan for the FY26 Title I Holdback as discussed by the GO Team in your Feb. 2025 Budget Feedback meeting and March 2025 Approval meeting. 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A6E43D-2269-9104-2362-E174A239FE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289C57-55D7-40A4-A101-E74FAC7A09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79086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794ECA-11AD-15CE-79E9-2DF3E5432D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95332C-1121-B38E-4EBA-A36939DBA2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6363" y="109538"/>
            <a:ext cx="4643437" cy="261143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14DEAA-2D6C-EBD6-C96A-2832E87266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300"/>
          </a:p>
          <a:p>
            <a:r>
              <a:rPr lang="en-US" sz="1400"/>
              <a:t>Next on our agenda, we’d like to welcome our representative to the Long-Range Comprehensive Facilities Master Plan Taskforce. As many of you know, this taskforce plays a key role in shaping the future of our district’s facilities — ensuring they are aligned with projected enrollment, instructional needs, safety standards, and long-term community use."</a:t>
            </a:r>
          </a:p>
          <a:p>
            <a:endParaRPr lang="en-US" sz="1400"/>
          </a:p>
          <a:p>
            <a:r>
              <a:rPr lang="en-US" sz="1400"/>
              <a:t>Over the summer, the taskforce has been hard at work reviewing data, exploring options, and engaging in important planning conversations. </a:t>
            </a:r>
            <a:r>
              <a:rPr lang="en-US" sz="1400">
                <a:solidFill>
                  <a:srgbClr val="0070C0"/>
                </a:solidFill>
              </a:rPr>
              <a:t>[Name of Representative]</a:t>
            </a:r>
            <a:r>
              <a:rPr lang="en-US" sz="1400"/>
              <a:t> will share an update on what’s been done so far, any key decisions or recommendations that have been made, and what’s ahead — including opportunities for the public to provide input.</a:t>
            </a:r>
          </a:p>
          <a:p>
            <a:endParaRPr lang="en-US" sz="1400"/>
          </a:p>
          <a:p>
            <a:r>
              <a:rPr lang="en-US" sz="1400" i="1">
                <a:solidFill>
                  <a:srgbClr val="0070C0"/>
                </a:solidFill>
              </a:rPr>
              <a:t>[Allow the FMP representative to provide an update and answers questions.  After this is concluded:]</a:t>
            </a:r>
            <a:endParaRPr lang="en-US" sz="1400">
              <a:solidFill>
                <a:srgbClr val="0070C0"/>
              </a:solidFill>
            </a:endParaRPr>
          </a:p>
          <a:p>
            <a:endParaRPr lang="en-US" sz="1400"/>
          </a:p>
          <a:p>
            <a:r>
              <a:rPr lang="en-US" sz="1400"/>
              <a:t>Thank you </a:t>
            </a:r>
            <a:r>
              <a:rPr lang="en-US" sz="1400">
                <a:solidFill>
                  <a:srgbClr val="0070C0"/>
                </a:solidFill>
              </a:rPr>
              <a:t>[Name of Representative]</a:t>
            </a:r>
            <a:r>
              <a:rPr lang="en-US" sz="1400"/>
              <a:t>.</a:t>
            </a:r>
          </a:p>
          <a:p>
            <a:endParaRPr lang="en-US" sz="1400"/>
          </a:p>
          <a:p>
            <a:r>
              <a:rPr lang="en-US" sz="1400"/>
              <a:t>A report will be presented to the Board at its August 11 meeting, and the options will become public the week of August 18. </a:t>
            </a:r>
          </a:p>
          <a:p>
            <a:endParaRPr lang="en-US" sz="1400"/>
          </a:p>
          <a:p>
            <a:r>
              <a:rPr lang="en-US" sz="1400"/>
              <a:t>There are several upcoming public meetings where you can learn more and share your thoughts. The next public  meetings are scheduled for: August 25, October 20, and November 10</a:t>
            </a:r>
          </a:p>
          <a:p>
            <a:endParaRPr lang="en-US" sz="1400"/>
          </a:p>
          <a:p>
            <a:r>
              <a:rPr lang="en-US" sz="1400"/>
              <a:t>On each date, there will be a virtual meeting at noon and an in-person meeting at the Central Office at 6PM.</a:t>
            </a:r>
          </a:p>
          <a:p>
            <a:r>
              <a:rPr lang="en-US" sz="1400"/>
              <a:t>   </a:t>
            </a:r>
          </a:p>
          <a:p>
            <a:r>
              <a:rPr lang="en-US" sz="1400"/>
              <a:t>I strongly encourage you all to attend these meetings. This is a critical time for public input, and your voice is essential.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6EC48C-FFF5-FA82-95AA-1BAC567102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5AD6E2-5CF6-4D83-A048-1577DD4C32B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9279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AC30DA-BA06-5FE6-D79D-D6E662A359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F23E9A-3155-FAFB-CB43-8B2BCE5039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6363" y="109538"/>
            <a:ext cx="4643437" cy="261143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786B24-469F-A596-05AF-2ACAD66498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/>
          </a:p>
          <a:p>
            <a:r>
              <a:rPr lang="en-US" sz="1400"/>
              <a:t>Before we move on, I want to highlight an important upcoming event: the </a:t>
            </a:r>
            <a:r>
              <a:rPr lang="en-US" sz="1400" b="1"/>
              <a:t>G3 Summit</a:t>
            </a:r>
            <a:r>
              <a:rPr lang="en-US" sz="1400"/>
              <a:t> on </a:t>
            </a:r>
            <a:r>
              <a:rPr lang="en-US" sz="1400" b="1"/>
              <a:t>Saturday, September 27 </a:t>
            </a:r>
            <a:r>
              <a:rPr lang="en-US" sz="1400" b="0"/>
              <a:t>at the Atlanta College and Career Academy.</a:t>
            </a:r>
          </a:p>
          <a:p>
            <a:endParaRPr lang="en-US" sz="1400"/>
          </a:p>
          <a:p>
            <a:r>
              <a:rPr lang="en-US" sz="1400" b="1"/>
              <a:t>We need as many GO Team members as possible to attend</a:t>
            </a:r>
            <a:r>
              <a:rPr lang="en-US" sz="1400"/>
              <a:t> — this is a critical opportunity to come together, in person, and shape the future of our schools. Strategic planning for 2025–2030 is underway, and your voices, ideas, and leadership are essential.</a:t>
            </a:r>
          </a:p>
          <a:p>
            <a:endParaRPr lang="en-US" sz="1400"/>
          </a:p>
          <a:p>
            <a:r>
              <a:rPr lang="en-US" sz="1400"/>
              <a:t>You’ll be learning about your school’s new strategic plan, best practices for stakeholder engagement, and how this work connects to </a:t>
            </a:r>
            <a:r>
              <a:rPr lang="en-US" sz="1400" b="1"/>
              <a:t>APS Forward 2040</a:t>
            </a:r>
            <a:r>
              <a:rPr lang="en-US" sz="1400"/>
              <a:t> — plus much more.</a:t>
            </a:r>
          </a:p>
          <a:p>
            <a:endParaRPr lang="en-US" sz="1400"/>
          </a:p>
          <a:p>
            <a:r>
              <a:rPr lang="en-US" sz="1400"/>
              <a:t>Please save the date and plan to attend! Come ready to collaborate, contribute, and create the future together.</a:t>
            </a:r>
          </a:p>
          <a:p>
            <a:endParaRPr lang="en-US" sz="1400"/>
          </a:p>
          <a:p>
            <a:r>
              <a:rPr lang="en-US" sz="1400"/>
              <a:t>More information will be coming soon.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D465BA-6EDC-CCA2-C40C-790A6DBDCD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5AD6E2-5CF6-4D83-A048-1577DD4C32B3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400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413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654D52-1E91-D35B-D892-518B200C6C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B8A4A3-51D6-5084-2E79-409DA941AC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6363" y="109538"/>
            <a:ext cx="4643437" cy="261143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0ECC5F-FB16-0570-2636-1E0EBDE7F8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 sz="1400"/>
              <a:t>Next, we’re going to discuss stakeholder engagement.  As a charter system, the decisions the GO Team makes shapes our school’s future — and the best decisions come from hearing </a:t>
            </a:r>
            <a:r>
              <a:rPr lang="en-US" sz="1400" kern="120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  <a:t>the diverse voices within our school community.</a:t>
            </a:r>
            <a:r>
              <a:rPr lang="en-US" sz="1400"/>
              <a:t>.</a:t>
            </a:r>
          </a:p>
          <a:p>
            <a:endParaRPr lang="en-US" sz="1400"/>
          </a:p>
          <a:p>
            <a:r>
              <a:rPr lang="en-US" sz="1400"/>
              <a:t>When we bring families, students, staff, and our community into the work—not just into the audience—we get stronger ideas, better outcomes, and a shared vision we can all stand behind.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6CC07B-70E7-113B-E2E3-3A382F189E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5AD6E2-5CF6-4D83-A048-1577DD4C32B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159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6EF1F2-DDBA-5C8B-9444-B4D6FC70D3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C8893A-9E3C-489A-113F-C0994CC4C3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6363" y="109538"/>
            <a:ext cx="4643437" cy="261143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029EC68-3E3F-BFA3-82E2-6D3EB05466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 sz="1400"/>
              <a:t>Here’s the challenge: We’re going to look at four groups—Families, Students, Staff, and Community.</a:t>
            </a:r>
          </a:p>
          <a:p>
            <a:endParaRPr lang="en-US" sz="1400"/>
          </a:p>
          <a:p>
            <a:r>
              <a:rPr lang="en-US" sz="1400"/>
              <a:t>For each one, we’ll answer three questions:</a:t>
            </a:r>
          </a:p>
          <a:p>
            <a:br>
              <a:rPr lang="en-US" sz="1400"/>
            </a:br>
            <a:r>
              <a:rPr lang="en-US" sz="1400" b="1"/>
              <a:t>INFORM</a:t>
            </a:r>
            <a:r>
              <a:rPr lang="en-US" sz="1400"/>
              <a:t> – What’s a fun or unexpected way to keep them in the loop?</a:t>
            </a:r>
            <a:br>
              <a:rPr lang="en-US" sz="1400"/>
            </a:br>
            <a:r>
              <a:rPr lang="en-US" sz="1400" b="1"/>
              <a:t>INPUT</a:t>
            </a:r>
            <a:r>
              <a:rPr lang="en-US" sz="1400"/>
              <a:t> – What’s a meaningful way to get their ideas or feedback?</a:t>
            </a:r>
            <a:br>
              <a:rPr lang="en-US" sz="1400"/>
            </a:br>
            <a:r>
              <a:rPr lang="en-US" sz="1400" b="1"/>
              <a:t>INVITE</a:t>
            </a:r>
            <a:r>
              <a:rPr lang="en-US" sz="1400"/>
              <a:t> – How can we bring them into the </a:t>
            </a:r>
            <a:r>
              <a:rPr lang="en-US" sz="1400" i="1"/>
              <a:t>work</a:t>
            </a:r>
            <a:r>
              <a:rPr lang="en-US" sz="1400"/>
              <a:t>, not just the audience?</a:t>
            </a:r>
          </a:p>
          <a:p>
            <a:endParaRPr lang="en-US" sz="1400"/>
          </a:p>
          <a:p>
            <a:r>
              <a:rPr lang="en-US" sz="1400"/>
              <a:t>Let’s get creative, get specific, and push past the usual answers.</a:t>
            </a:r>
          </a:p>
          <a:p>
            <a:endParaRPr lang="en-US" sz="1400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BA6DFB-E5EA-10C5-D166-637778DD14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5AD6E2-5CF6-4D83-A048-1577DD4C32B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879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A78F5D-0401-7900-401B-BE8D1B9009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7EB8AF-E496-5ADA-EBA3-3977D83CC0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6363" y="109538"/>
            <a:ext cx="4643437" cy="261143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663437-66E1-55E3-8239-D9EFFBF2FA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Here’s the challenge: We’re going to look at four groups—Families, Students, Staff, and Community.</a:t>
            </a:r>
          </a:p>
          <a:p>
            <a:endParaRPr lang="en-US"/>
          </a:p>
          <a:p>
            <a:r>
              <a:rPr lang="en-US"/>
              <a:t>For each one, we’ll answer three questions:</a:t>
            </a:r>
          </a:p>
          <a:p>
            <a:br>
              <a:rPr lang="en-US"/>
            </a:br>
            <a:r>
              <a:rPr lang="en-US" b="1"/>
              <a:t>INFORM</a:t>
            </a:r>
            <a:r>
              <a:rPr lang="en-US"/>
              <a:t> – What’s a fun or unexpected way to keep them in the loop?</a:t>
            </a:r>
            <a:br>
              <a:rPr lang="en-US"/>
            </a:br>
            <a:r>
              <a:rPr lang="en-US" b="1"/>
              <a:t>INPUT</a:t>
            </a:r>
            <a:r>
              <a:rPr lang="en-US"/>
              <a:t> – What’s a meaningful way to get their ideas or feedback?</a:t>
            </a:r>
            <a:br>
              <a:rPr lang="en-US"/>
            </a:br>
            <a:r>
              <a:rPr lang="en-US" b="1"/>
              <a:t>INVITE</a:t>
            </a:r>
            <a:r>
              <a:rPr lang="en-US"/>
              <a:t> – How can we bring them into the </a:t>
            </a:r>
            <a:r>
              <a:rPr lang="en-US" i="1"/>
              <a:t>work</a:t>
            </a:r>
            <a:r>
              <a:rPr lang="en-US"/>
              <a:t>, not just the audience?</a:t>
            </a:r>
          </a:p>
          <a:p>
            <a:endParaRPr lang="en-US"/>
          </a:p>
          <a:p>
            <a:r>
              <a:rPr lang="en-US"/>
              <a:t>Let’s get creative, get specific, and push past the usual answers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2DD1DD-2F23-B488-8EC7-779CD949F8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5AD6E2-5CF6-4D83-A048-1577DD4C32B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365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127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D05777-22C7-B190-BC76-20D1A8A1C0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4DE7D1-8282-1623-4D9B-4ADE800630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71A6D3-83C1-DB9E-A8DB-39F6BDEC96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512152-C321-D56F-1C91-29F86847B9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5AD6E2-5CF6-4D83-A048-1577DD4C32B3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18189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BF7378-762C-91EF-075F-5AADC9CFC1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FCDC1B-F8D5-2691-3A09-4EB6E89859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DDAF81-3C63-7AA2-59A0-45646B2959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/>
              <a:t>Principals: Based on your15-Day count, please give your GO Team an overview of your projected vs. 8/22 enrolled numbers as well as information on your FY26 budget adjustment. </a:t>
            </a:r>
          </a:p>
          <a:p>
            <a:endParaRPr lang="en-US" sz="14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BA8975-83DF-150B-101F-6A3FD8931B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5AD6E2-5CF6-4D83-A048-1577DD4C32B3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74620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9FDDBA-72FA-0FA0-957A-01852BF1A4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41DA3F2-2CEB-501E-B0B6-707A99F453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B7325F-2ED1-E9A8-1BBC-F86BDF47F7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Review the previously discussed plan for the FY26 Leveling Reserve as discussed by the GO Team in your Feb. 2025 Budget Feedback meeting and March 2025 Approval meeting. 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313B91-1235-3382-3766-F9A7C5C15A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289C57-55D7-40A4-A101-E74FAC7A09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3652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 descr="preencoded.png">
            <a:extLst>
              <a:ext uri="{FF2B5EF4-FFF2-40B4-BE49-F238E27FC236}">
                <a16:creationId xmlns:a16="http://schemas.microsoft.com/office/drawing/2014/main" id="{BA5D5A72-CB6F-F8DE-E2C9-90459C8C3DC1}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1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</a:extLst>
          </p:cNvPr>
          <p:cNvSpPr/>
          <p:nvPr userDrawn="1"/>
        </p:nvSpPr>
        <p:spPr>
          <a:xfrm>
            <a:off x="1600201" y="1153228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</a:extLst>
          </p:cNvPr>
          <p:cNvSpPr/>
          <p:nvPr userDrawn="1"/>
        </p:nvSpPr>
        <p:spPr>
          <a:xfrm>
            <a:off x="2795588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03092" y="1984248"/>
            <a:ext cx="5385816" cy="1225296"/>
          </a:xfrm>
        </p:spPr>
        <p:txBody>
          <a:bodyPr tIns="0" anchor="t">
            <a:no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9496" y="3483864"/>
            <a:ext cx="3493008" cy="87890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400" b="1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Picture 5" descr="A logo on a black background&#10;&#10;AI-generated content may be incorrect.">
            <a:extLst>
              <a:ext uri="{FF2B5EF4-FFF2-40B4-BE49-F238E27FC236}">
                <a16:creationId xmlns:a16="http://schemas.microsoft.com/office/drawing/2014/main" id="{50793F00-0293-4DD0-07A3-4F6E66E30D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5869" y="6171747"/>
            <a:ext cx="1058003" cy="53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950ED98-B5D1-206C-403F-FA954F9D2CFF}"/>
              </a:ext>
            </a:extLst>
          </p:cNvPr>
          <p:cNvSpPr/>
          <p:nvPr userDrawn="1"/>
        </p:nvSpPr>
        <p:spPr>
          <a:xfrm>
            <a:off x="685338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8643CE-01D9-3E5E-15F6-20689F775F15}"/>
              </a:ext>
            </a:extLst>
          </p:cNvPr>
          <p:cNvSpPr/>
          <p:nvPr userDrawn="1"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F82DDD-EDEC-7D87-F43A-113C5E4A4FE7}"/>
              </a:ext>
            </a:extLst>
          </p:cNvPr>
          <p:cNvSpPr/>
          <p:nvPr userDrawn="1"/>
        </p:nvSpPr>
        <p:spPr>
          <a:xfrm>
            <a:off x="5116484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7E492E-967F-54B7-55B1-08A5E1C3615B}"/>
              </a:ext>
            </a:extLst>
          </p:cNvPr>
          <p:cNvSpPr/>
          <p:nvPr userDrawn="1"/>
        </p:nvSpPr>
        <p:spPr>
          <a:xfrm>
            <a:off x="954762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0053FE-E44A-CA97-F782-67FC633E722E}"/>
              </a:ext>
            </a:extLst>
          </p:cNvPr>
          <p:cNvSpPr/>
          <p:nvPr userDrawn="1"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41248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8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39134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1058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79F9AD31-B0C5-3563-C73A-8B6297FCF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0910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Picture Placeholder 62">
            <a:extLst>
              <a:ext uri="{FF2B5EF4-FFF2-40B4-BE49-F238E27FC236}">
                <a16:creationId xmlns:a16="http://schemas.microsoft.com/office/drawing/2014/main" id="{05E8E8EF-4954-870B-04E5-82BC660A67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8" name="Text Placeholder 51">
            <a:extLst>
              <a:ext uri="{FF2B5EF4-FFF2-40B4-BE49-F238E27FC236}">
                <a16:creationId xmlns:a16="http://schemas.microsoft.com/office/drawing/2014/main" id="{75981CD1-EA26-D1CF-F19E-B58C16BA8A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630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3A09BBD1-5CBC-B0EF-71C0-054FCB989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484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Picture Placeholder 62">
            <a:extLst>
              <a:ext uri="{FF2B5EF4-FFF2-40B4-BE49-F238E27FC236}">
                <a16:creationId xmlns:a16="http://schemas.microsoft.com/office/drawing/2014/main" id="{4AD0C8C9-DB5A-6DC8-2729-A21F1A5CF1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9" name="Text Placeholder 51">
            <a:extLst>
              <a:ext uri="{FF2B5EF4-FFF2-40B4-BE49-F238E27FC236}">
                <a16:creationId xmlns:a16="http://schemas.microsoft.com/office/drawing/2014/main" id="{F02DE2DC-F65C-32A5-5821-89FB2F53C3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2204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2057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7777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7629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93349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251621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35853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71702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79787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28394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06693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342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93872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660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2DECB02-D9CE-E57A-0604-BFF41EC38AFA}"/>
              </a:ext>
            </a:extLst>
          </p:cNvPr>
          <p:cNvSpPr/>
          <p:nvPr userDrawn="1"/>
        </p:nvSpPr>
        <p:spPr>
          <a:xfrm>
            <a:off x="0" y="0"/>
            <a:ext cx="2838450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8E760EA-7D83-1DF2-A8EE-4F218084E74F}"/>
              </a:ext>
            </a:extLst>
          </p:cNvPr>
          <p:cNvSpPr/>
          <p:nvPr userDrawn="1"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3F3353-78A1-F584-81A6-9513382DF18F}"/>
              </a:ext>
            </a:extLst>
          </p:cNvPr>
          <p:cNvSpPr/>
          <p:nvPr userDrawn="1"/>
        </p:nvSpPr>
        <p:spPr>
          <a:xfrm>
            <a:off x="1" y="1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1A846E-CBB1-9805-456D-0C0B8909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0" name="Image 2" descr="preencoded.png">
            <a:extLst>
              <a:ext uri="{FF2B5EF4-FFF2-40B4-BE49-F238E27FC236}">
                <a16:creationId xmlns:a16="http://schemas.microsoft.com/office/drawing/2014/main" id="{790E862E-398F-571C-EC2C-3D17164DE059}"/>
              </a:ext>
            </a:extLst>
          </p:cNvPr>
          <p:cNvSpPr/>
          <p:nvPr/>
        </p:nvSpPr>
        <p:spPr>
          <a:xfrm>
            <a:off x="1458332" y="590133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2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8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MMM YYYY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MMM YYYY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MMM YYYY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MMM YYYY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MMM YYYY</a:t>
            </a:r>
          </a:p>
        </p:txBody>
      </p:sp>
      <p:sp>
        <p:nvSpPr>
          <p:cNvPr id="36" name="Text Placeholder 51">
            <a:extLst>
              <a:ext uri="{FF2B5EF4-FFF2-40B4-BE49-F238E27FC236}">
                <a16:creationId xmlns:a16="http://schemas.microsoft.com/office/drawing/2014/main" id="{9FBDF935-4925-03EC-CBC9-1EBA90DF84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38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51">
            <a:extLst>
              <a:ext uri="{FF2B5EF4-FFF2-40B4-BE49-F238E27FC236}">
                <a16:creationId xmlns:a16="http://schemas.microsoft.com/office/drawing/2014/main" id="{9BB76AA7-442D-54A7-D075-C67F474389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51">
            <a:extLst>
              <a:ext uri="{FF2B5EF4-FFF2-40B4-BE49-F238E27FC236}">
                <a16:creationId xmlns:a16="http://schemas.microsoft.com/office/drawing/2014/main" id="{9E419856-1586-F2D8-A1B4-F67FEE9839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51">
            <a:extLst>
              <a:ext uri="{FF2B5EF4-FFF2-40B4-BE49-F238E27FC236}">
                <a16:creationId xmlns:a16="http://schemas.microsoft.com/office/drawing/2014/main" id="{AED74DD2-EAE3-76BF-56B9-C04FCED1F2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51">
            <a:extLst>
              <a:ext uri="{FF2B5EF4-FFF2-40B4-BE49-F238E27FC236}">
                <a16:creationId xmlns:a16="http://schemas.microsoft.com/office/drawing/2014/main" id="{0A39AD48-2F98-C0C9-DE08-CED7EBF81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0951" y="430571"/>
            <a:ext cx="10671048" cy="768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6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5033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Image 0" descr="preencoded.png">
            <a:extLst>
              <a:ext uri="{FF2B5EF4-FFF2-40B4-BE49-F238E27FC236}">
                <a16:creationId xmlns:a16="http://schemas.microsoft.com/office/drawing/2014/main" id="{CD2D664E-6702-6607-A37E-2E996144917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pic>
        <p:nvPicPr>
          <p:cNvPr id="13" name="Image 1" descr="preencoded.png">
            <a:extLst>
              <a:ext uri="{FF2B5EF4-FFF2-40B4-BE49-F238E27FC236}">
                <a16:creationId xmlns:a16="http://schemas.microsoft.com/office/drawing/2014/main" id="{951C5737-DF7E-D671-AC74-9E488335BC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Image 5" descr="preencoded.png">
            <a:extLst>
              <a:ext uri="{FF2B5EF4-FFF2-40B4-BE49-F238E27FC236}">
                <a16:creationId xmlns:a16="http://schemas.microsoft.com/office/drawing/2014/main" id="{B9036D42-A06F-E6EE-BB91-8BAF045198BE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pic>
        <p:nvPicPr>
          <p:cNvPr id="19" name="Image 6" descr="preencoded.png">
            <a:extLst>
              <a:ext uri="{FF2B5EF4-FFF2-40B4-BE49-F238E27FC236}">
                <a16:creationId xmlns:a16="http://schemas.microsoft.com/office/drawing/2014/main" id="{86E0540C-3355-A50D-AC61-047B54B70C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64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503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4672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5411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  <p:pic>
        <p:nvPicPr>
          <p:cNvPr id="2" name="Picture 1" descr="A logo on a black background&#10;&#10;AI-generated content may be incorrect.">
            <a:extLst>
              <a:ext uri="{FF2B5EF4-FFF2-40B4-BE49-F238E27FC236}">
                <a16:creationId xmlns:a16="http://schemas.microsoft.com/office/drawing/2014/main" id="{837C36C8-2FED-7E20-EEC1-CEF6E38BE9E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45869" y="6171747"/>
            <a:ext cx="1058003" cy="53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031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34440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32" y="2743200"/>
            <a:ext cx="3328416" cy="3557016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2124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984" y="2743200"/>
            <a:ext cx="3328416" cy="3557016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22876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40" y="2743200"/>
            <a:ext cx="3328416" cy="3557016"/>
          </a:xfrm>
          <a:noFill/>
          <a:ln w="12700">
            <a:solidFill>
              <a:schemeClr val="accent4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1332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8954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mage 2" descr="preencoded.png">
            <a:extLst>
              <a:ext uri="{FF2B5EF4-FFF2-40B4-BE49-F238E27FC236}">
                <a16:creationId xmlns:a16="http://schemas.microsoft.com/office/drawing/2014/main" id="{ABC388A2-FFC7-1A87-02FB-C97B50161FD3}"/>
              </a:ext>
            </a:extLst>
          </p:cNvPr>
          <p:cNvSpPr/>
          <p:nvPr/>
        </p:nvSpPr>
        <p:spPr>
          <a:xfrm>
            <a:off x="8758238" y="-14287"/>
            <a:ext cx="3433763" cy="3452812"/>
          </a:xfrm>
          <a:custGeom>
            <a:avLst/>
            <a:gdLst>
              <a:gd name="connsiteX0" fmla="*/ 3433763 w 3433763"/>
              <a:gd name="connsiteY0" fmla="*/ 0 h 3452812"/>
              <a:gd name="connsiteX1" fmla="*/ 3433763 w 3433763"/>
              <a:gd name="connsiteY1" fmla="*/ 3452813 h 3452812"/>
              <a:gd name="connsiteX2" fmla="*/ 0 w 3433763"/>
              <a:gd name="connsiteY2" fmla="*/ 3452813 h 3452812"/>
              <a:gd name="connsiteX3" fmla="*/ 3433763 w 3433763"/>
              <a:gd name="connsiteY3" fmla="*/ 0 h 345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52812">
                <a:moveTo>
                  <a:pt x="3433763" y="0"/>
                </a:moveTo>
                <a:lnTo>
                  <a:pt x="3433763" y="3452813"/>
                </a:lnTo>
                <a:lnTo>
                  <a:pt x="0" y="3452813"/>
                </a:lnTo>
                <a:cubicBezTo>
                  <a:pt x="0" y="1545912"/>
                  <a:pt x="1537383" y="0"/>
                  <a:pt x="3433763" y="0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Image 3" descr="preencoded.png">
            <a:extLst>
              <a:ext uri="{FF2B5EF4-FFF2-40B4-BE49-F238E27FC236}">
                <a16:creationId xmlns:a16="http://schemas.microsoft.com/office/drawing/2014/main" id="{D64C4994-B525-F4C0-B74F-D5E8296DFC43}"/>
              </a:ext>
            </a:extLst>
          </p:cNvPr>
          <p:cNvSpPr/>
          <p:nvPr/>
        </p:nvSpPr>
        <p:spPr>
          <a:xfrm>
            <a:off x="8758238" y="3438525"/>
            <a:ext cx="3433763" cy="3433762"/>
          </a:xfrm>
          <a:custGeom>
            <a:avLst/>
            <a:gdLst>
              <a:gd name="connsiteX0" fmla="*/ 0 w 3433763"/>
              <a:gd name="connsiteY0" fmla="*/ 0 h 3433762"/>
              <a:gd name="connsiteX1" fmla="*/ 3433763 w 3433763"/>
              <a:gd name="connsiteY1" fmla="*/ 0 h 3433762"/>
              <a:gd name="connsiteX2" fmla="*/ 3433763 w 3433763"/>
              <a:gd name="connsiteY2" fmla="*/ 3433763 h 3433762"/>
              <a:gd name="connsiteX3" fmla="*/ 0 w 3433763"/>
              <a:gd name="connsiteY3" fmla="*/ 0 h 343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33762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Image 4" descr="preencoded.png">
            <a:extLst>
              <a:ext uri="{FF2B5EF4-FFF2-40B4-BE49-F238E27FC236}">
                <a16:creationId xmlns:a16="http://schemas.microsoft.com/office/drawing/2014/main" id="{9019DA73-2516-F3D2-ECDB-620C90483DB3}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3" name="Image 7" descr="preencoded.png">
            <a:extLst>
              <a:ext uri="{FF2B5EF4-FFF2-40B4-BE49-F238E27FC236}">
                <a16:creationId xmlns:a16="http://schemas.microsoft.com/office/drawing/2014/main" id="{FEA70E9F-C506-413C-11EF-5915A2296643}"/>
              </a:ext>
            </a:extLst>
          </p:cNvPr>
          <p:cNvSpPr/>
          <p:nvPr/>
        </p:nvSpPr>
        <p:spPr>
          <a:xfrm flipV="1">
            <a:off x="-20086" y="4580051"/>
            <a:ext cx="2277948" cy="2277948"/>
          </a:xfrm>
          <a:custGeom>
            <a:avLst/>
            <a:gdLst>
              <a:gd name="connsiteX0" fmla="*/ 0 w 2277948"/>
              <a:gd name="connsiteY0" fmla="*/ 2277948 h 2277948"/>
              <a:gd name="connsiteX1" fmla="*/ 2277948 w 2277948"/>
              <a:gd name="connsiteY1" fmla="*/ 0 h 2277948"/>
              <a:gd name="connsiteX2" fmla="*/ 0 w 2277948"/>
              <a:gd name="connsiteY2" fmla="*/ 0 h 2277948"/>
              <a:gd name="connsiteX3" fmla="*/ 0 w 2277948"/>
              <a:gd name="connsiteY3" fmla="*/ 2277948 h 227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948" h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tx2"/>
          </a:solidFill>
          <a:ln w="50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21" name="Image 2" descr="preencoded.png">
            <a:extLst>
              <a:ext uri="{FF2B5EF4-FFF2-40B4-BE49-F238E27FC236}">
                <a16:creationId xmlns:a16="http://schemas.microsoft.com/office/drawing/2014/main" id="{A8B7F1F1-806C-8D65-7340-220A0C465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1886" y="3441269"/>
            <a:ext cx="2200114" cy="2200114"/>
          </a:xfrm>
          <a:prstGeom prst="rect">
            <a:avLst/>
          </a:prstGeom>
        </p:spPr>
      </p:pic>
      <p:sp>
        <p:nvSpPr>
          <p:cNvPr id="54" name="Image 2" descr="preencoded.png">
            <a:extLst>
              <a:ext uri="{FF2B5EF4-FFF2-40B4-BE49-F238E27FC236}">
                <a16:creationId xmlns:a16="http://schemas.microsoft.com/office/drawing/2014/main" id="{F19C81EC-0322-58A2-C455-6E2C84D1E6E8}"/>
              </a:ext>
            </a:extLst>
          </p:cNvPr>
          <p:cNvSpPr/>
          <p:nvPr/>
        </p:nvSpPr>
        <p:spPr>
          <a:xfrm>
            <a:off x="1707959" y="5667616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2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883664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760" y="2837688"/>
            <a:ext cx="5879592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91862" y="6442637"/>
            <a:ext cx="987552" cy="274320"/>
          </a:xfr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A logo on a black background&#10;&#10;AI-generated content may be incorrect.">
            <a:extLst>
              <a:ext uri="{FF2B5EF4-FFF2-40B4-BE49-F238E27FC236}">
                <a16:creationId xmlns:a16="http://schemas.microsoft.com/office/drawing/2014/main" id="{954FC63E-9EF6-0E10-E1F2-3BE81BE3BE8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5869" y="6171747"/>
            <a:ext cx="1058003" cy="53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485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Freeform: Shape 18" descr="preencoded.png">
            <a:extLst>
              <a:ext uri="{FF2B5EF4-FFF2-40B4-BE49-F238E27FC236}">
                <a16:creationId xmlns:a16="http://schemas.microsoft.com/office/drawing/2014/main" id="{FEB515B5-2D9F-58E1-6E3C-CCBF105D891E}"/>
              </a:ext>
            </a:extLst>
          </p:cNvPr>
          <p:cNvSpPr/>
          <p:nvPr userDrawn="1"/>
        </p:nvSpPr>
        <p:spPr>
          <a:xfrm>
            <a:off x="7538626" y="13142"/>
            <a:ext cx="4653374" cy="6831717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5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9" name="Image 2" descr="preencoded.png">
            <a:extLst>
              <a:ext uri="{FF2B5EF4-FFF2-40B4-BE49-F238E27FC236}">
                <a16:creationId xmlns:a16="http://schemas.microsoft.com/office/drawing/2014/main" id="{5CCFEDF9-5B69-87BA-8A33-35033DA401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37234" y="-25041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7048" y="1975104"/>
            <a:ext cx="4169664" cy="667512"/>
          </a:xfrm>
        </p:spPr>
        <p:txBody>
          <a:bodyPr tIns="0" anchor="ctr">
            <a:no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5336" y="2846832"/>
            <a:ext cx="4169664" cy="2176272"/>
          </a:xfrm>
        </p:spPr>
        <p:txBody>
          <a:bodyPr lIns="91440" tIns="0" rIns="91440" bIns="0">
            <a:no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Picture 3" descr="A logo on a black background&#10;&#10;AI-generated content may be incorrect.">
            <a:extLst>
              <a:ext uri="{FF2B5EF4-FFF2-40B4-BE49-F238E27FC236}">
                <a16:creationId xmlns:a16="http://schemas.microsoft.com/office/drawing/2014/main" id="{A764DBBB-FAF7-2D46-F611-92F4309C7D7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5869" y="6171747"/>
            <a:ext cx="1058003" cy="53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age 0" descr="preencoded.png">
            <a:extLst>
              <a:ext uri="{FF2B5EF4-FFF2-40B4-BE49-F238E27FC236}">
                <a16:creationId xmlns:a16="http://schemas.microsoft.com/office/drawing/2014/main" id="{8D5D10FF-3DE5-39CA-FA9A-29A09DC47BF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pic>
        <p:nvPicPr>
          <p:cNvPr id="11" name="Image 1" descr="preencoded.png">
            <a:extLst>
              <a:ext uri="{FF2B5EF4-FFF2-40B4-BE49-F238E27FC236}">
                <a16:creationId xmlns:a16="http://schemas.microsoft.com/office/drawing/2014/main" id="{BFA89E6A-8342-AE30-45E0-BC1DFE3276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8309FA-889A-E2F2-1EDA-F872245F5FDF}"/>
              </a:ext>
            </a:extLst>
          </p:cNvPr>
          <p:cNvSpPr/>
          <p:nvPr userDrawn="1"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Image 5" descr="preencoded.png">
            <a:extLst>
              <a:ext uri="{FF2B5EF4-FFF2-40B4-BE49-F238E27FC236}">
                <a16:creationId xmlns:a16="http://schemas.microsoft.com/office/drawing/2014/main" id="{D9D7EB49-4BC9-040F-C4CC-5771C5FB312B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pic>
        <p:nvPicPr>
          <p:cNvPr id="17" name="Image 6" descr="preencoded.png">
            <a:extLst>
              <a:ext uri="{FF2B5EF4-FFF2-40B4-BE49-F238E27FC236}">
                <a16:creationId xmlns:a16="http://schemas.microsoft.com/office/drawing/2014/main" id="{3CE04498-C285-EFB8-340C-1A06407815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  <p:sp>
        <p:nvSpPr>
          <p:cNvPr id="18" name="Title 19">
            <a:extLst>
              <a:ext uri="{FF2B5EF4-FFF2-40B4-BE49-F238E27FC236}">
                <a16:creationId xmlns:a16="http://schemas.microsoft.com/office/drawing/2014/main" id="{9CBE0ADC-7FA0-F7E3-96EF-BBACB6A9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F9C0517-D83A-CC55-35B8-B2F990C96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CF8BFBBE-0EAE-B647-2648-A5FB0094B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5411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Picture 1" descr="A logo on a black background&#10;&#10;AI-generated content may be incorrect.">
            <a:extLst>
              <a:ext uri="{FF2B5EF4-FFF2-40B4-BE49-F238E27FC236}">
                <a16:creationId xmlns:a16="http://schemas.microsoft.com/office/drawing/2014/main" id="{93D8C4E3-6A1D-96D0-1977-98558508EDA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45869" y="6171747"/>
            <a:ext cx="1058003" cy="53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832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/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/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/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/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/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14" name="Image 2" descr="preencoded.png">
            <a:extLst>
              <a:ext uri="{FF2B5EF4-FFF2-40B4-BE49-F238E27FC236}">
                <a16:creationId xmlns:a16="http://schemas.microsoft.com/office/drawing/2014/main" id="{EFFAEAD9-58A9-096B-C6D0-58F7AD08EB20}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2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901952"/>
            <a:ext cx="5693664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2770632"/>
            <a:ext cx="5693664" cy="3122168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/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 descr="preencoded.png">
            <a:extLst>
              <a:ext uri="{FF2B5EF4-FFF2-40B4-BE49-F238E27FC236}">
                <a16:creationId xmlns:a16="http://schemas.microsoft.com/office/drawing/2014/main" id="{BA5D5A72-CB6F-F8DE-E2C9-90459C8C3DC1}"/>
              </a:ext>
            </a:extLst>
          </p:cNvPr>
          <p:cNvSpPr/>
          <p:nvPr/>
        </p:nvSpPr>
        <p:spPr>
          <a:xfrm>
            <a:off x="1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1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sz="135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</a:extLst>
          </p:cNvPr>
          <p:cNvSpPr/>
          <p:nvPr/>
        </p:nvSpPr>
        <p:spPr>
          <a:xfrm>
            <a:off x="1600202" y="1153228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</a:extLst>
          </p:cNvPr>
          <p:cNvSpPr/>
          <p:nvPr/>
        </p:nvSpPr>
        <p:spPr>
          <a:xfrm>
            <a:off x="2795589" y="0"/>
            <a:ext cx="6803143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03092" y="1984248"/>
            <a:ext cx="5385816" cy="1225296"/>
          </a:xfrm>
        </p:spPr>
        <p:txBody>
          <a:bodyPr tIns="0" anchor="t">
            <a:noAutofit/>
          </a:bodyPr>
          <a:lstStyle>
            <a:lvl1pPr algn="ctr">
              <a:defRPr sz="33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9496" y="3483864"/>
            <a:ext cx="3493008" cy="87890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800">
                <a:solidFill>
                  <a:schemeClr val="accent4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060156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</a:extLst>
          </p:cNvPr>
          <p:cNvGrpSpPr/>
          <p:nvPr/>
        </p:nvGrpSpPr>
        <p:grpSpPr>
          <a:xfrm>
            <a:off x="6452305" y="3405021"/>
            <a:ext cx="5739697" cy="3467971"/>
            <a:chOff x="5009037" y="2525712"/>
            <a:chExt cx="7170193" cy="4332288"/>
          </a:xfrm>
          <a:solidFill>
            <a:schemeClr val="accent3"/>
          </a:solidFill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</a:extLst>
          </p:cNvPr>
          <p:cNvGrpSpPr/>
          <p:nvPr/>
        </p:nvGrpSpPr>
        <p:grpSpPr>
          <a:xfrm flipH="1" flipV="1">
            <a:off x="6465612" y="2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</p:grpSp>
      <p:sp>
        <p:nvSpPr>
          <p:cNvPr id="14" name="Image 2" descr="preencoded.png">
            <a:extLst>
              <a:ext uri="{FF2B5EF4-FFF2-40B4-BE49-F238E27FC236}">
                <a16:creationId xmlns:a16="http://schemas.microsoft.com/office/drawing/2014/main" id="{EFFAEAD9-58A9-096B-C6D0-58F7AD08EB20}"/>
              </a:ext>
            </a:extLst>
          </p:cNvPr>
          <p:cNvSpPr/>
          <p:nvPr/>
        </p:nvSpPr>
        <p:spPr>
          <a:xfrm>
            <a:off x="7642519" y="4577660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2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901952"/>
            <a:ext cx="5693664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2770632"/>
            <a:ext cx="5693664" cy="3122168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800"/>
            </a:lvl1pPr>
            <a:lvl2pPr marL="260604">
              <a:lnSpc>
                <a:spcPct val="150000"/>
              </a:lnSpc>
              <a:spcBef>
                <a:spcPts val="0"/>
              </a:spcBef>
              <a:defRPr sz="1500"/>
            </a:lvl2pPr>
            <a:lvl3pPr marL="514350">
              <a:lnSpc>
                <a:spcPct val="150000"/>
              </a:lnSpc>
              <a:spcBef>
                <a:spcPts val="0"/>
              </a:spcBef>
              <a:defRPr sz="135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76391540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35EFB42-020B-1DF4-3D42-26092CE45F08}"/>
              </a:ext>
            </a:extLst>
          </p:cNvPr>
          <p:cNvSpPr/>
          <p:nvPr/>
        </p:nvSpPr>
        <p:spPr>
          <a:xfrm>
            <a:off x="0" y="3427338"/>
            <a:ext cx="3430200" cy="3430665"/>
          </a:xfrm>
          <a:custGeom>
            <a:avLst/>
            <a:gdLst>
              <a:gd name="connsiteX0" fmla="*/ 0 w 3430200"/>
              <a:gd name="connsiteY0" fmla="*/ 0 h 3430665"/>
              <a:gd name="connsiteX1" fmla="*/ 3430200 w 3430200"/>
              <a:gd name="connsiteY1" fmla="*/ 0 h 3430665"/>
              <a:gd name="connsiteX2" fmla="*/ 3430200 w 3430200"/>
              <a:gd name="connsiteY2" fmla="*/ 3430665 h 3430665"/>
              <a:gd name="connsiteX3" fmla="*/ 0 w 3430200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B4DD322-D1E0-74CB-BBFF-057426E58EBC}"/>
              </a:ext>
            </a:extLst>
          </p:cNvPr>
          <p:cNvSpPr/>
          <p:nvPr/>
        </p:nvSpPr>
        <p:spPr>
          <a:xfrm>
            <a:off x="0" y="3427338"/>
            <a:ext cx="3430200" cy="3430665"/>
          </a:xfrm>
          <a:custGeom>
            <a:avLst/>
            <a:gdLst>
              <a:gd name="connsiteX0" fmla="*/ 3430200 w 3430200"/>
              <a:gd name="connsiteY0" fmla="*/ 0 h 3430665"/>
              <a:gd name="connsiteX1" fmla="*/ 3430200 w 3430200"/>
              <a:gd name="connsiteY1" fmla="*/ 3430665 h 3430665"/>
              <a:gd name="connsiteX2" fmla="*/ 0 w 3430200"/>
              <a:gd name="connsiteY2" fmla="*/ 3430665 h 3430665"/>
              <a:gd name="connsiteX3" fmla="*/ 0 w 3430200"/>
              <a:gd name="connsiteY3" fmla="*/ 3417531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11D3FCE-EC92-8558-A3E5-04DB12477A3B}"/>
              </a:ext>
            </a:extLst>
          </p:cNvPr>
          <p:cNvSpPr/>
          <p:nvPr/>
        </p:nvSpPr>
        <p:spPr>
          <a:xfrm>
            <a:off x="2" y="1"/>
            <a:ext cx="3423785" cy="3437345"/>
          </a:xfrm>
          <a:custGeom>
            <a:avLst/>
            <a:gdLst>
              <a:gd name="connsiteX0" fmla="*/ 0 w 3423785"/>
              <a:gd name="connsiteY0" fmla="*/ 0 h 3437345"/>
              <a:gd name="connsiteX1" fmla="*/ 3423785 w 3423785"/>
              <a:gd name="connsiteY1" fmla="*/ 0 h 3437345"/>
              <a:gd name="connsiteX2" fmla="*/ 3423785 w 3423785"/>
              <a:gd name="connsiteY2" fmla="*/ 3437345 h 3437345"/>
              <a:gd name="connsiteX3" fmla="*/ 0 w 342378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3785" h="343734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4528" y="2276856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4528" y="3222752"/>
            <a:ext cx="6766560" cy="2700528"/>
          </a:xfrm>
        </p:spPr>
        <p:txBody>
          <a:bodyPr>
            <a:noAutofit/>
          </a:bodyPr>
          <a:lstStyle>
            <a:lvl1pPr marL="0" indent="0">
              <a:buNone/>
              <a:defRPr sz="1125"/>
            </a:lvl1pPr>
            <a:lvl2pPr>
              <a:defRPr sz="1125"/>
            </a:lvl2pPr>
            <a:lvl3pPr>
              <a:defRPr sz="1125"/>
            </a:lvl3pPr>
            <a:lvl4pPr>
              <a:defRPr sz="1125"/>
            </a:lvl4pPr>
            <a:lvl5pPr>
              <a:defRPr sz="112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EC10A0C-BB77-FD4A-8FA4-D4334D01E3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17CBC9E-B934-828F-2AE5-211CEF5B1D25}"/>
              </a:ext>
            </a:extLst>
          </p:cNvPr>
          <p:cNvSpPr/>
          <p:nvPr/>
        </p:nvSpPr>
        <p:spPr>
          <a:xfrm>
            <a:off x="2" y="871"/>
            <a:ext cx="3423785" cy="3436477"/>
          </a:xfrm>
          <a:custGeom>
            <a:avLst/>
            <a:gdLst>
              <a:gd name="connsiteX0" fmla="*/ 0 w 3423785"/>
              <a:gd name="connsiteY0" fmla="*/ 0 h 3436477"/>
              <a:gd name="connsiteX1" fmla="*/ 3423785 w 3423785"/>
              <a:gd name="connsiteY1" fmla="*/ 3436477 h 3436477"/>
              <a:gd name="connsiteX2" fmla="*/ 0 w 3423785"/>
              <a:gd name="connsiteY2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3785" h="3436477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353223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D352B04-96E6-839B-9D92-EE98385C4D49}"/>
              </a:ext>
            </a:extLst>
          </p:cNvPr>
          <p:cNvSpPr/>
          <p:nvPr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tx1"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23D98FB-5EB7-A8DF-8470-B23A80D669E4}"/>
              </a:ext>
            </a:extLst>
          </p:cNvPr>
          <p:cNvSpPr/>
          <p:nvPr/>
        </p:nvSpPr>
        <p:spPr>
          <a:xfrm>
            <a:off x="7610253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550F3CE-BAE9-3916-42CA-F4D906FA5173}"/>
              </a:ext>
            </a:extLst>
          </p:cNvPr>
          <p:cNvSpPr/>
          <p:nvPr/>
        </p:nvSpPr>
        <p:spPr>
          <a:xfrm>
            <a:off x="9883919" y="4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83F65A0-0C52-48AD-DC5D-B5D3BF3CC188}"/>
              </a:ext>
            </a:extLst>
          </p:cNvPr>
          <p:cNvSpPr/>
          <p:nvPr/>
        </p:nvSpPr>
        <p:spPr>
          <a:xfrm>
            <a:off x="8395731" y="4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8FA7F58-C470-6376-9DB1-DE7034C491E8}"/>
              </a:ext>
            </a:extLst>
          </p:cNvPr>
          <p:cNvSpPr/>
          <p:nvPr/>
        </p:nvSpPr>
        <p:spPr>
          <a:xfrm>
            <a:off x="1390855" y="3130664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1">
              <a:alpha val="99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27C9E57-563E-7980-7B3C-45FAD9C386F4}"/>
              </a:ext>
            </a:extLst>
          </p:cNvPr>
          <p:cNvSpPr/>
          <p:nvPr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776472"/>
            <a:ext cx="6400800" cy="768096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5600" y="4718304"/>
            <a:ext cx="6400800" cy="512064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accent6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92308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459EA3C-8B88-5F1F-531E-7DA7DE55710B}"/>
              </a:ext>
            </a:extLst>
          </p:cNvPr>
          <p:cNvSpPr/>
          <p:nvPr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/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496" y="2103120"/>
            <a:ext cx="11119104" cy="4434840"/>
          </a:xfrm>
        </p:spPr>
        <p:txBody>
          <a:bodyPr>
            <a:no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EC10A0C-BB77-FD4A-8FA4-D4334D01E3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960270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0C0F070-237F-C60F-3458-4D4D9BA0A222}"/>
              </a:ext>
            </a:extLst>
          </p:cNvPr>
          <p:cNvSpPr/>
          <p:nvPr/>
        </p:nvSpPr>
        <p:spPr>
          <a:xfrm>
            <a:off x="9866106" y="0"/>
            <a:ext cx="2325895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chemeClr val="accent5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904" y="2825496"/>
            <a:ext cx="10680192" cy="2834640"/>
          </a:xfrm>
        </p:spPr>
        <p:txBody>
          <a:bodyPr>
            <a:no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EC10A0C-BB77-FD4A-8FA4-D4334D01E3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64125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20" y="2395728"/>
            <a:ext cx="7013448" cy="1627632"/>
          </a:xfrm>
        </p:spPr>
        <p:txBody>
          <a:bodyPr lIns="0" tIns="0" rIns="0" bIns="0">
            <a:noAutofit/>
          </a:bodyPr>
          <a:lstStyle>
            <a:lvl1pPr algn="l">
              <a:lnSpc>
                <a:spcPct val="100000"/>
              </a:lnSpc>
              <a:defRPr sz="2475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7" name="Text Placeholder 54">
            <a:extLst>
              <a:ext uri="{FF2B5EF4-FFF2-40B4-BE49-F238E27FC236}">
                <a16:creationId xmlns:a16="http://schemas.microsoft.com/office/drawing/2014/main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984248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7500" b="1"/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A2733C45-7C53-2BC5-3F62-D069650A7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1" y="4308477"/>
            <a:ext cx="3932239" cy="58896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54">
            <a:extLst>
              <a:ext uri="{FF2B5EF4-FFF2-40B4-BE49-F238E27FC236}">
                <a16:creationId xmlns:a16="http://schemas.microsoft.com/office/drawing/2014/main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7500" b="1"/>
            </a:lvl1pPr>
          </a:lstStyle>
          <a:p>
            <a:pPr lvl="0"/>
            <a:r>
              <a:rPr lang="en-US"/>
              <a:t>”</a:t>
            </a:r>
          </a:p>
        </p:txBody>
      </p:sp>
      <p:sp>
        <p:nvSpPr>
          <p:cNvPr id="32" name="Image 1" descr="preencoded.png">
            <a:extLst>
              <a:ext uri="{FF2B5EF4-FFF2-40B4-BE49-F238E27FC236}">
                <a16:creationId xmlns:a16="http://schemas.microsoft.com/office/drawing/2014/main" id="{2A3EC91E-4089-D366-06D3-3E66F93DFAF3}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tx1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sz="135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</a:extLst>
          </p:cNvPr>
          <p:cNvSpPr/>
          <p:nvPr/>
        </p:nvSpPr>
        <p:spPr>
          <a:xfrm>
            <a:off x="-9414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sz="1350"/>
          </a:p>
        </p:txBody>
      </p:sp>
      <p:sp>
        <p:nvSpPr>
          <p:cNvPr id="33" name="Image 4" descr="preencoded.png">
            <a:extLst>
              <a:ext uri="{FF2B5EF4-FFF2-40B4-BE49-F238E27FC236}">
                <a16:creationId xmlns:a16="http://schemas.microsoft.com/office/drawing/2014/main" id="{EC46DC71-C12A-96C8-3FE2-AA95AB58B349}"/>
              </a:ext>
            </a:extLst>
          </p:cNvPr>
          <p:cNvSpPr/>
          <p:nvPr/>
        </p:nvSpPr>
        <p:spPr>
          <a:xfrm>
            <a:off x="2543869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sz="135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</a:extLst>
          </p:cNvPr>
          <p:cNvSpPr>
            <a:spLocks/>
          </p:cNvSpPr>
          <p:nvPr/>
        </p:nvSpPr>
        <p:spPr bwMode="auto">
          <a:xfrm flipH="1">
            <a:off x="2535251" y="4308468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35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</a:extLst>
          </p:cNvPr>
          <p:cNvSpPr>
            <a:spLocks/>
          </p:cNvSpPr>
          <p:nvPr/>
        </p:nvSpPr>
        <p:spPr bwMode="auto">
          <a:xfrm flipH="1">
            <a:off x="-10617" y="4308468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3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7619" y="6281928"/>
            <a:ext cx="987552" cy="274320"/>
          </a:xfrm>
        </p:spPr>
        <p:txBody>
          <a:bodyPr>
            <a:noAutofit/>
          </a:bodyPr>
          <a:lstStyle/>
          <a:p>
            <a:fld id="{AEC10A0C-BB77-FD4A-8FA4-D4334D01E3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366138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950ED98-B5D1-206C-403F-FA954F9D2CFF}"/>
              </a:ext>
            </a:extLst>
          </p:cNvPr>
          <p:cNvSpPr/>
          <p:nvPr/>
        </p:nvSpPr>
        <p:spPr>
          <a:xfrm>
            <a:off x="68533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8643CE-01D9-3E5E-15F6-20689F775F15}"/>
              </a:ext>
            </a:extLst>
          </p:cNvPr>
          <p:cNvSpPr/>
          <p:nvPr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F82DDD-EDEC-7D87-F43A-113C5E4A4FE7}"/>
              </a:ext>
            </a:extLst>
          </p:cNvPr>
          <p:cNvSpPr/>
          <p:nvPr/>
        </p:nvSpPr>
        <p:spPr>
          <a:xfrm>
            <a:off x="5116484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7E492E-967F-54B7-55B1-08A5E1C3615B}"/>
              </a:ext>
            </a:extLst>
          </p:cNvPr>
          <p:cNvSpPr/>
          <p:nvPr/>
        </p:nvSpPr>
        <p:spPr>
          <a:xfrm>
            <a:off x="954762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0053FE-E44A-CA97-F782-67FC633E722E}"/>
              </a:ext>
            </a:extLst>
          </p:cNvPr>
          <p:cNvSpPr/>
          <p:nvPr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41248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5533" y="6413863"/>
            <a:ext cx="987552" cy="274320"/>
          </a:xfrm>
        </p:spPr>
        <p:txBody>
          <a:bodyPr>
            <a:noAutofit/>
          </a:bodyPr>
          <a:lstStyle/>
          <a:p>
            <a:fld id="{AEC10A0C-BB77-FD4A-8FA4-D4334D01E3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9" y="2491686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3913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675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1059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125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79F9AD31-B0C5-3563-C73A-8B6297FCF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0911" y="2491686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Picture Placeholder 62">
            <a:extLst>
              <a:ext uri="{FF2B5EF4-FFF2-40B4-BE49-F238E27FC236}">
                <a16:creationId xmlns:a16="http://schemas.microsoft.com/office/drawing/2014/main" id="{05E8E8EF-4954-870B-04E5-82BC660A67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675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8" name="Text Placeholder 51">
            <a:extLst>
              <a:ext uri="{FF2B5EF4-FFF2-40B4-BE49-F238E27FC236}">
                <a16:creationId xmlns:a16="http://schemas.microsoft.com/office/drawing/2014/main" id="{75981CD1-EA26-D1CF-F19E-B58C16BA8A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631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125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3A09BBD1-5CBC-B0EF-71C0-054FCB989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484" y="2491686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Picture Placeholder 62">
            <a:extLst>
              <a:ext uri="{FF2B5EF4-FFF2-40B4-BE49-F238E27FC236}">
                <a16:creationId xmlns:a16="http://schemas.microsoft.com/office/drawing/2014/main" id="{4AD0C8C9-DB5A-6DC8-2729-A21F1A5CF1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675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9" name="Text Placeholder 51">
            <a:extLst>
              <a:ext uri="{FF2B5EF4-FFF2-40B4-BE49-F238E27FC236}">
                <a16:creationId xmlns:a16="http://schemas.microsoft.com/office/drawing/2014/main" id="{F02DE2DC-F65C-32A5-5821-89FB2F53C3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2204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125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2057" y="2491686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675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7777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125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7629" y="2491686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675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93349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125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8269037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2DECB02-D9CE-E57A-0604-BFF41EC38AFA}"/>
              </a:ext>
            </a:extLst>
          </p:cNvPr>
          <p:cNvSpPr/>
          <p:nvPr/>
        </p:nvSpPr>
        <p:spPr>
          <a:xfrm>
            <a:off x="0" y="0"/>
            <a:ext cx="2838451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8E760EA-7D83-1DF2-A8EE-4F218084E74F}"/>
              </a:ext>
            </a:extLst>
          </p:cNvPr>
          <p:cNvSpPr/>
          <p:nvPr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3F3353-78A1-F584-81A6-9513382DF18F}"/>
              </a:ext>
            </a:extLst>
          </p:cNvPr>
          <p:cNvSpPr/>
          <p:nvPr/>
        </p:nvSpPr>
        <p:spPr>
          <a:xfrm>
            <a:off x="2" y="3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8332" y="1423338"/>
            <a:ext cx="10671048" cy="768096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1A846E-CBB1-9805-456D-0C0B8909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7983" y="6457406"/>
            <a:ext cx="987552" cy="274320"/>
          </a:xfrm>
        </p:spPr>
        <p:txBody>
          <a:bodyPr/>
          <a:lstStyle/>
          <a:p>
            <a:fld id="{AEC10A0C-BB77-FD4A-8FA4-D4334D01E3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0" name="Image 2" descr="preencoded.png">
            <a:extLst>
              <a:ext uri="{FF2B5EF4-FFF2-40B4-BE49-F238E27FC236}">
                <a16:creationId xmlns:a16="http://schemas.microsoft.com/office/drawing/2014/main" id="{790E862E-398F-571C-EC2C-3D17164DE059}"/>
              </a:ext>
            </a:extLst>
          </p:cNvPr>
          <p:cNvSpPr/>
          <p:nvPr/>
        </p:nvSpPr>
        <p:spPr>
          <a:xfrm>
            <a:off x="1458332" y="590135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2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MMM YYYY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MMM YYYY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MMM YYYY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MMM YYYY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MMM YYYY</a:t>
            </a:r>
          </a:p>
        </p:txBody>
      </p:sp>
      <p:sp>
        <p:nvSpPr>
          <p:cNvPr id="36" name="Text Placeholder 51">
            <a:extLst>
              <a:ext uri="{FF2B5EF4-FFF2-40B4-BE49-F238E27FC236}">
                <a16:creationId xmlns:a16="http://schemas.microsoft.com/office/drawing/2014/main" id="{9FBDF935-4925-03EC-CBC9-1EBA90DF84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39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125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51">
            <a:extLst>
              <a:ext uri="{FF2B5EF4-FFF2-40B4-BE49-F238E27FC236}">
                <a16:creationId xmlns:a16="http://schemas.microsoft.com/office/drawing/2014/main" id="{9BB76AA7-442D-54A7-D075-C67F474389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125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51">
            <a:extLst>
              <a:ext uri="{FF2B5EF4-FFF2-40B4-BE49-F238E27FC236}">
                <a16:creationId xmlns:a16="http://schemas.microsoft.com/office/drawing/2014/main" id="{9E419856-1586-F2D8-A1B4-F67FEE9839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125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51">
            <a:extLst>
              <a:ext uri="{FF2B5EF4-FFF2-40B4-BE49-F238E27FC236}">
                <a16:creationId xmlns:a16="http://schemas.microsoft.com/office/drawing/2014/main" id="{AED74DD2-EAE3-76BF-56B9-C04FCED1F2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125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51">
            <a:extLst>
              <a:ext uri="{FF2B5EF4-FFF2-40B4-BE49-F238E27FC236}">
                <a16:creationId xmlns:a16="http://schemas.microsoft.com/office/drawing/2014/main" id="{0A39AD48-2F98-C0C9-DE08-CED7EBF81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125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6BE61D7-B0A3-902B-4F58-727982880EF5}"/>
              </a:ext>
            </a:extLst>
          </p:cNvPr>
          <p:cNvCxnSpPr>
            <a:cxnSpLocks/>
          </p:cNvCxnSpPr>
          <p:nvPr/>
        </p:nvCxnSpPr>
        <p:spPr>
          <a:xfrm>
            <a:off x="739399" y="4187681"/>
            <a:ext cx="1081236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359447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35EFB42-020B-1DF4-3D42-26092CE45F08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0 w 3430200"/>
              <a:gd name="connsiteY0" fmla="*/ 0 h 3430665"/>
              <a:gd name="connsiteX1" fmla="*/ 3430200 w 3430200"/>
              <a:gd name="connsiteY1" fmla="*/ 0 h 3430665"/>
              <a:gd name="connsiteX2" fmla="*/ 3430200 w 3430200"/>
              <a:gd name="connsiteY2" fmla="*/ 3430665 h 3430665"/>
              <a:gd name="connsiteX3" fmla="*/ 0 w 3430200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B4DD322-D1E0-74CB-BBFF-057426E58EBC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3430200 w 3430200"/>
              <a:gd name="connsiteY0" fmla="*/ 0 h 3430665"/>
              <a:gd name="connsiteX1" fmla="*/ 3430200 w 3430200"/>
              <a:gd name="connsiteY1" fmla="*/ 3430665 h 3430665"/>
              <a:gd name="connsiteX2" fmla="*/ 0 w 3430200"/>
              <a:gd name="connsiteY2" fmla="*/ 3430665 h 3430665"/>
              <a:gd name="connsiteX3" fmla="*/ 0 w 3430200"/>
              <a:gd name="connsiteY3" fmla="*/ 3417531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11D3FCE-EC92-8558-A3E5-04DB12477A3B}"/>
              </a:ext>
            </a:extLst>
          </p:cNvPr>
          <p:cNvSpPr/>
          <p:nvPr userDrawn="1"/>
        </p:nvSpPr>
        <p:spPr>
          <a:xfrm>
            <a:off x="1" y="1"/>
            <a:ext cx="3423785" cy="3437345"/>
          </a:xfrm>
          <a:custGeom>
            <a:avLst/>
            <a:gdLst>
              <a:gd name="connsiteX0" fmla="*/ 0 w 3423785"/>
              <a:gd name="connsiteY0" fmla="*/ 0 h 3437345"/>
              <a:gd name="connsiteX1" fmla="*/ 3423785 w 3423785"/>
              <a:gd name="connsiteY1" fmla="*/ 0 h 3437345"/>
              <a:gd name="connsiteX2" fmla="*/ 3423785 w 3423785"/>
              <a:gd name="connsiteY2" fmla="*/ 3437345 h 3437345"/>
              <a:gd name="connsiteX3" fmla="*/ 0 w 342378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3785" h="343734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224528" y="2276856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224528" y="3222752"/>
            <a:ext cx="6766560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17CBC9E-B934-828F-2AE5-211CEF5B1D25}"/>
              </a:ext>
            </a:extLst>
          </p:cNvPr>
          <p:cNvSpPr/>
          <p:nvPr userDrawn="1"/>
        </p:nvSpPr>
        <p:spPr>
          <a:xfrm>
            <a:off x="1" y="869"/>
            <a:ext cx="3423785" cy="3436477"/>
          </a:xfrm>
          <a:custGeom>
            <a:avLst/>
            <a:gdLst>
              <a:gd name="connsiteX0" fmla="*/ 0 w 3423785"/>
              <a:gd name="connsiteY0" fmla="*/ 0 h 3436477"/>
              <a:gd name="connsiteX1" fmla="*/ 3423785 w 3423785"/>
              <a:gd name="connsiteY1" fmla="*/ 3436477 h 3436477"/>
              <a:gd name="connsiteX2" fmla="*/ 0 w 3423785"/>
              <a:gd name="connsiteY2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3785" h="3436477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 descr="A logo on a black background&#10;&#10;AI-generated content may be incorrect.">
            <a:extLst>
              <a:ext uri="{FF2B5EF4-FFF2-40B4-BE49-F238E27FC236}">
                <a16:creationId xmlns:a16="http://schemas.microsoft.com/office/drawing/2014/main" id="{E5F0C423-A6CD-468D-1F5B-BCD44C11E4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5869" y="6171747"/>
            <a:ext cx="1058003" cy="53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1832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Image 0" descr="preencoded.png">
            <a:extLst>
              <a:ext uri="{FF2B5EF4-FFF2-40B4-BE49-F238E27FC236}">
                <a16:creationId xmlns:a16="http://schemas.microsoft.com/office/drawing/2014/main" id="{CD2D664E-6702-6607-A37E-2E996144917C}"/>
              </a:ext>
            </a:extLst>
          </p:cNvPr>
          <p:cNvSpPr/>
          <p:nvPr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sz="1350"/>
          </a:p>
        </p:txBody>
      </p:sp>
      <p:pic>
        <p:nvPicPr>
          <p:cNvPr id="13" name="Image 1" descr="preencoded.png">
            <a:extLst>
              <a:ext uri="{FF2B5EF4-FFF2-40B4-BE49-F238E27FC236}">
                <a16:creationId xmlns:a16="http://schemas.microsoft.com/office/drawing/2014/main" id="{951C5737-DF7E-D671-AC74-9E488335BCA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1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17" name="Image 5" descr="preencoded.png">
            <a:extLst>
              <a:ext uri="{FF2B5EF4-FFF2-40B4-BE49-F238E27FC236}">
                <a16:creationId xmlns:a16="http://schemas.microsoft.com/office/drawing/2014/main" id="{B9036D42-A06F-E6EE-BB91-8BAF045198BE}"/>
              </a:ext>
            </a:extLst>
          </p:cNvPr>
          <p:cNvSpPr/>
          <p:nvPr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sz="1350"/>
          </a:p>
        </p:txBody>
      </p:sp>
      <p:pic>
        <p:nvPicPr>
          <p:cNvPr id="19" name="Image 6" descr="preencoded.png">
            <a:extLst>
              <a:ext uri="{FF2B5EF4-FFF2-40B4-BE49-F238E27FC236}">
                <a16:creationId xmlns:a16="http://schemas.microsoft.com/office/drawing/2014/main" id="{86E0540C-3355-A50D-AC61-047B54B70C6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8" y="3440506"/>
            <a:ext cx="1719263" cy="17240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64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35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503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125"/>
            </a:lvl1pPr>
            <a:lvl2pPr>
              <a:defRPr sz="975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4672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35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5411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125"/>
            </a:lvl1pPr>
            <a:lvl2pPr>
              <a:defRPr sz="975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204448" y="6559868"/>
            <a:ext cx="987552" cy="274320"/>
          </a:xfrm>
        </p:spPr>
        <p:txBody>
          <a:bodyPr>
            <a:noAutofit/>
          </a:bodyPr>
          <a:lstStyle/>
          <a:p>
            <a:fld id="{AEC10A0C-BB77-FD4A-8FA4-D4334D01E3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074373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34440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1964" y="6510528"/>
            <a:ext cx="987552" cy="274320"/>
          </a:xfrm>
        </p:spPr>
        <p:txBody>
          <a:bodyPr>
            <a:noAutofit/>
          </a:bodyPr>
          <a:lstStyle/>
          <a:p>
            <a:fld id="{AEC10A0C-BB77-FD4A-8FA4-D4334D01E3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32" y="2743200"/>
            <a:ext cx="3328416" cy="3557016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675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2124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260604" indent="-260604" algn="l">
              <a:spcBef>
                <a:spcPts val="270"/>
              </a:spcBef>
              <a:buFont typeface="Arial" panose="020B0604020202020204" pitchFamily="34" charset="0"/>
              <a:buChar char="•"/>
              <a:defRPr sz="1125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984" y="2743200"/>
            <a:ext cx="3328416" cy="3557016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675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22876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260604" indent="-260604" algn="l">
              <a:spcBef>
                <a:spcPts val="270"/>
              </a:spcBef>
              <a:buFont typeface="Arial" panose="020B0604020202020204" pitchFamily="34" charset="0"/>
              <a:buChar char="•"/>
              <a:defRPr sz="1125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40" y="2743200"/>
            <a:ext cx="3328416" cy="3557016"/>
          </a:xfrm>
          <a:noFill/>
          <a:ln w="12700">
            <a:solidFill>
              <a:schemeClr val="accent4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675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1332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260604" indent="-260604" algn="l">
              <a:spcBef>
                <a:spcPts val="270"/>
              </a:spcBef>
              <a:buFont typeface="Arial" panose="020B0604020202020204" pitchFamily="34" charset="0"/>
              <a:buChar char="•"/>
              <a:defRPr sz="1125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9638459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mage 2" descr="preencoded.png">
            <a:extLst>
              <a:ext uri="{FF2B5EF4-FFF2-40B4-BE49-F238E27FC236}">
                <a16:creationId xmlns:a16="http://schemas.microsoft.com/office/drawing/2014/main" id="{ABC388A2-FFC7-1A87-02FB-C97B50161FD3}"/>
              </a:ext>
            </a:extLst>
          </p:cNvPr>
          <p:cNvSpPr/>
          <p:nvPr/>
        </p:nvSpPr>
        <p:spPr>
          <a:xfrm>
            <a:off x="8758239" y="-14287"/>
            <a:ext cx="3433763" cy="3452812"/>
          </a:xfrm>
          <a:custGeom>
            <a:avLst/>
            <a:gdLst>
              <a:gd name="connsiteX0" fmla="*/ 3433763 w 3433763"/>
              <a:gd name="connsiteY0" fmla="*/ 0 h 3452812"/>
              <a:gd name="connsiteX1" fmla="*/ 3433763 w 3433763"/>
              <a:gd name="connsiteY1" fmla="*/ 3452813 h 3452812"/>
              <a:gd name="connsiteX2" fmla="*/ 0 w 3433763"/>
              <a:gd name="connsiteY2" fmla="*/ 3452813 h 3452812"/>
              <a:gd name="connsiteX3" fmla="*/ 3433763 w 3433763"/>
              <a:gd name="connsiteY3" fmla="*/ 0 h 345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52812">
                <a:moveTo>
                  <a:pt x="3433763" y="0"/>
                </a:moveTo>
                <a:lnTo>
                  <a:pt x="3433763" y="3452813"/>
                </a:lnTo>
                <a:lnTo>
                  <a:pt x="0" y="3452813"/>
                </a:lnTo>
                <a:cubicBezTo>
                  <a:pt x="0" y="1545912"/>
                  <a:pt x="1537383" y="0"/>
                  <a:pt x="3433763" y="0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25" name="Image 3" descr="preencoded.png">
            <a:extLst>
              <a:ext uri="{FF2B5EF4-FFF2-40B4-BE49-F238E27FC236}">
                <a16:creationId xmlns:a16="http://schemas.microsoft.com/office/drawing/2014/main" id="{D64C4994-B525-F4C0-B74F-D5E8296DFC43}"/>
              </a:ext>
            </a:extLst>
          </p:cNvPr>
          <p:cNvSpPr/>
          <p:nvPr/>
        </p:nvSpPr>
        <p:spPr>
          <a:xfrm>
            <a:off x="8758239" y="3438525"/>
            <a:ext cx="3433763" cy="3433762"/>
          </a:xfrm>
          <a:custGeom>
            <a:avLst/>
            <a:gdLst>
              <a:gd name="connsiteX0" fmla="*/ 0 w 3433763"/>
              <a:gd name="connsiteY0" fmla="*/ 0 h 3433762"/>
              <a:gd name="connsiteX1" fmla="*/ 3433763 w 3433763"/>
              <a:gd name="connsiteY1" fmla="*/ 0 h 3433762"/>
              <a:gd name="connsiteX2" fmla="*/ 3433763 w 3433763"/>
              <a:gd name="connsiteY2" fmla="*/ 3433763 h 3433762"/>
              <a:gd name="connsiteX3" fmla="*/ 0 w 3433763"/>
              <a:gd name="connsiteY3" fmla="*/ 0 h 343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33762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26" name="Image 4" descr="preencoded.png">
            <a:extLst>
              <a:ext uri="{FF2B5EF4-FFF2-40B4-BE49-F238E27FC236}">
                <a16:creationId xmlns:a16="http://schemas.microsoft.com/office/drawing/2014/main" id="{9019DA73-2516-F3D2-ECDB-620C90483DB3}"/>
              </a:ext>
            </a:extLst>
          </p:cNvPr>
          <p:cNvSpPr/>
          <p:nvPr/>
        </p:nvSpPr>
        <p:spPr>
          <a:xfrm flipV="1">
            <a:off x="9991725" y="1247777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53" name="Image 7" descr="preencoded.png">
            <a:extLst>
              <a:ext uri="{FF2B5EF4-FFF2-40B4-BE49-F238E27FC236}">
                <a16:creationId xmlns:a16="http://schemas.microsoft.com/office/drawing/2014/main" id="{FEA70E9F-C506-413C-11EF-5915A2296643}"/>
              </a:ext>
            </a:extLst>
          </p:cNvPr>
          <p:cNvSpPr/>
          <p:nvPr/>
        </p:nvSpPr>
        <p:spPr>
          <a:xfrm flipV="1">
            <a:off x="-20085" y="4580051"/>
            <a:ext cx="2277948" cy="2277948"/>
          </a:xfrm>
          <a:custGeom>
            <a:avLst/>
            <a:gdLst>
              <a:gd name="connsiteX0" fmla="*/ 0 w 2277948"/>
              <a:gd name="connsiteY0" fmla="*/ 2277948 h 2277948"/>
              <a:gd name="connsiteX1" fmla="*/ 2277948 w 2277948"/>
              <a:gd name="connsiteY1" fmla="*/ 0 h 2277948"/>
              <a:gd name="connsiteX2" fmla="*/ 0 w 2277948"/>
              <a:gd name="connsiteY2" fmla="*/ 0 h 2277948"/>
              <a:gd name="connsiteX3" fmla="*/ 0 w 2277948"/>
              <a:gd name="connsiteY3" fmla="*/ 2277948 h 227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948" h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tx2"/>
          </a:solidFill>
          <a:ln w="50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pic>
        <p:nvPicPr>
          <p:cNvPr id="21" name="Image 2" descr="preencoded.png">
            <a:extLst>
              <a:ext uri="{FF2B5EF4-FFF2-40B4-BE49-F238E27FC236}">
                <a16:creationId xmlns:a16="http://schemas.microsoft.com/office/drawing/2014/main" id="{A8B7F1F1-806C-8D65-7340-220A0C4653C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1885" y="3441269"/>
            <a:ext cx="2200115" cy="2200114"/>
          </a:xfrm>
          <a:prstGeom prst="rect">
            <a:avLst/>
          </a:prstGeom>
        </p:spPr>
      </p:pic>
      <p:sp>
        <p:nvSpPr>
          <p:cNvPr id="54" name="Image 2" descr="preencoded.png">
            <a:extLst>
              <a:ext uri="{FF2B5EF4-FFF2-40B4-BE49-F238E27FC236}">
                <a16:creationId xmlns:a16="http://schemas.microsoft.com/office/drawing/2014/main" id="{F19C81EC-0322-58A2-C455-6E2C84D1E6E8}"/>
              </a:ext>
            </a:extLst>
          </p:cNvPr>
          <p:cNvSpPr/>
          <p:nvPr/>
        </p:nvSpPr>
        <p:spPr>
          <a:xfrm>
            <a:off x="1707960" y="566761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2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883664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760" y="2837688"/>
            <a:ext cx="5879592" cy="2700528"/>
          </a:xfrm>
        </p:spPr>
        <p:txBody>
          <a:bodyPr>
            <a:noAutofit/>
          </a:bodyPr>
          <a:lstStyle>
            <a:lvl1pPr marL="0" indent="0">
              <a:buNone/>
              <a:defRPr sz="1125"/>
            </a:lvl1pPr>
            <a:lvl2pPr>
              <a:defRPr sz="1125"/>
            </a:lvl2pPr>
            <a:lvl3pPr>
              <a:defRPr sz="1125"/>
            </a:lvl3pPr>
            <a:lvl4pPr>
              <a:defRPr sz="1125"/>
            </a:lvl4pPr>
            <a:lvl5pPr>
              <a:defRPr sz="112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04310" y="6460056"/>
            <a:ext cx="987552" cy="274320"/>
          </a:xfrm>
        </p:spPr>
        <p:txBody>
          <a:bodyPr>
            <a:noAutofit/>
          </a:bodyPr>
          <a:lstStyle/>
          <a:p>
            <a:fld id="{AEC10A0C-BB77-FD4A-8FA4-D4334D01E3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861265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</a:extLst>
          </p:cNvPr>
          <p:cNvSpPr/>
          <p:nvPr/>
        </p:nvSpPr>
        <p:spPr>
          <a:xfrm>
            <a:off x="22574" y="-38183"/>
            <a:ext cx="8948739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9" name="Freeform: Shape 18" descr="preencoded.png">
            <a:extLst>
              <a:ext uri="{FF2B5EF4-FFF2-40B4-BE49-F238E27FC236}">
                <a16:creationId xmlns:a16="http://schemas.microsoft.com/office/drawing/2014/main" id="{FEB515B5-2D9F-58E1-6E3C-CCBF105D891E}"/>
              </a:ext>
            </a:extLst>
          </p:cNvPr>
          <p:cNvSpPr/>
          <p:nvPr/>
        </p:nvSpPr>
        <p:spPr>
          <a:xfrm>
            <a:off x="7538625" y="-25041"/>
            <a:ext cx="4653375" cy="6831717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5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pic>
        <p:nvPicPr>
          <p:cNvPr id="9" name="Image 2" descr="preencoded.png">
            <a:extLst>
              <a:ext uri="{FF2B5EF4-FFF2-40B4-BE49-F238E27FC236}">
                <a16:creationId xmlns:a16="http://schemas.microsoft.com/office/drawing/2014/main" id="{5CCFEDF9-5B69-87BA-8A33-35033DA4013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37235" y="-25041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7048" y="1975104"/>
            <a:ext cx="4169664" cy="667512"/>
          </a:xfrm>
        </p:spPr>
        <p:txBody>
          <a:bodyPr tIns="0" anchor="ctr">
            <a:noAutofit/>
          </a:bodyPr>
          <a:lstStyle>
            <a:lvl1pPr algn="l"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5336" y="2846832"/>
            <a:ext cx="4169664" cy="2176272"/>
          </a:xfrm>
        </p:spPr>
        <p:txBody>
          <a:bodyPr lIns="91440" tIns="0" rIns="91440" bIns="0">
            <a:noAutofit/>
          </a:bodyPr>
          <a:lstStyle>
            <a:lvl1pPr marL="0" indent="0" algn="l">
              <a:spcBef>
                <a:spcPts val="432"/>
              </a:spcBef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41206561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age 0" descr="preencoded.png">
            <a:extLst>
              <a:ext uri="{FF2B5EF4-FFF2-40B4-BE49-F238E27FC236}">
                <a16:creationId xmlns:a16="http://schemas.microsoft.com/office/drawing/2014/main" id="{8D5D10FF-3DE5-39CA-FA9A-29A09DC47BFC}"/>
              </a:ext>
            </a:extLst>
          </p:cNvPr>
          <p:cNvSpPr/>
          <p:nvPr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sz="1350"/>
          </a:p>
        </p:txBody>
      </p:sp>
      <p:pic>
        <p:nvPicPr>
          <p:cNvPr id="11" name="Image 1" descr="preencoded.png">
            <a:extLst>
              <a:ext uri="{FF2B5EF4-FFF2-40B4-BE49-F238E27FC236}">
                <a16:creationId xmlns:a16="http://schemas.microsoft.com/office/drawing/2014/main" id="{BFA89E6A-8342-AE30-45E0-BC1DFE3276C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1" cy="5167313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8309FA-889A-E2F2-1EDA-F872245F5FDF}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15" name="Image 5" descr="preencoded.png">
            <a:extLst>
              <a:ext uri="{FF2B5EF4-FFF2-40B4-BE49-F238E27FC236}">
                <a16:creationId xmlns:a16="http://schemas.microsoft.com/office/drawing/2014/main" id="{D9D7EB49-4BC9-040F-C4CC-5771C5FB312B}"/>
              </a:ext>
            </a:extLst>
          </p:cNvPr>
          <p:cNvSpPr/>
          <p:nvPr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sz="1350"/>
          </a:p>
        </p:txBody>
      </p:sp>
      <p:pic>
        <p:nvPicPr>
          <p:cNvPr id="17" name="Image 6" descr="preencoded.png">
            <a:extLst>
              <a:ext uri="{FF2B5EF4-FFF2-40B4-BE49-F238E27FC236}">
                <a16:creationId xmlns:a16="http://schemas.microsoft.com/office/drawing/2014/main" id="{3CE04498-C285-EFB8-340C-1A064078152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8" y="3440506"/>
            <a:ext cx="1719263" cy="1724025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11266" y="6514003"/>
            <a:ext cx="987552" cy="274320"/>
          </a:xfrm>
        </p:spPr>
        <p:txBody>
          <a:bodyPr/>
          <a:lstStyle/>
          <a:p>
            <a:fld id="{AEC10A0C-BB77-FD4A-8FA4-D4334D01E3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itle 19">
            <a:extLst>
              <a:ext uri="{FF2B5EF4-FFF2-40B4-BE49-F238E27FC236}">
                <a16:creationId xmlns:a16="http://schemas.microsoft.com/office/drawing/2014/main" id="{9CBE0ADC-7FA0-F7E3-96EF-BBACB6A9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F9C0517-D83A-CC55-35B8-B2F990C96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125"/>
            </a:lvl1pPr>
            <a:lvl2pPr>
              <a:defRPr sz="975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CF8BFBBE-0EAE-B647-2648-A5FB0094B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5411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125"/>
            </a:lvl1pPr>
            <a:lvl2pPr>
              <a:defRPr sz="975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0830656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</a:extLst>
          </p:cNvPr>
          <p:cNvSpPr/>
          <p:nvPr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/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</a:extLst>
          </p:cNvPr>
          <p:cNvSpPr/>
          <p:nvPr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/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070586" y="6379029"/>
            <a:ext cx="987552" cy="274320"/>
          </a:xfrm>
        </p:spPr>
        <p:txBody>
          <a:bodyPr/>
          <a:lstStyle/>
          <a:p>
            <a:fld id="{3D6C3DC6-EF6E-8948-BFE6-808D46D58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448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</a:extLst>
          </p:cNvPr>
          <p:cNvSpPr/>
          <p:nvPr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/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</a:extLst>
          </p:cNvPr>
          <p:cNvSpPr/>
          <p:nvPr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/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962785" y="6239691"/>
            <a:ext cx="987552" cy="274320"/>
          </a:xfrm>
        </p:spPr>
        <p:txBody>
          <a:bodyPr/>
          <a:lstStyle/>
          <a:p>
            <a:fld id="{3D6C3DC6-EF6E-8948-BFE6-808D46D58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5716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</a:extLst>
          </p:cNvPr>
          <p:cNvSpPr/>
          <p:nvPr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/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070586" y="6396446"/>
            <a:ext cx="987552" cy="274320"/>
          </a:xfrm>
        </p:spPr>
        <p:txBody>
          <a:bodyPr/>
          <a:lstStyle/>
          <a:p>
            <a:fld id="{AEC10A0C-BB77-FD4A-8FA4-D4334D01E3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459607"/>
      </p:ext>
    </p:extLst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</a:extLst>
          </p:cNvPr>
          <p:cNvSpPr/>
          <p:nvPr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/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070586" y="6379029"/>
            <a:ext cx="987552" cy="274320"/>
          </a:xfrm>
        </p:spPr>
        <p:txBody>
          <a:bodyPr/>
          <a:lstStyle/>
          <a:p>
            <a:fld id="{3D6C3DC6-EF6E-8948-BFE6-808D46D58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3636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3">
            <a:extLst>
              <a:ext uri="{FF2B5EF4-FFF2-40B4-BE49-F238E27FC236}">
                <a16:creationId xmlns:a16="http://schemas.microsoft.com/office/drawing/2014/main" id="{FCE00AC6-1AA1-42D9-83DD-4C308C3F9322}"/>
              </a:ext>
            </a:extLst>
          </p:cNvPr>
          <p:cNvSpPr/>
          <p:nvPr userDrawn="1"/>
        </p:nvSpPr>
        <p:spPr>
          <a:xfrm>
            <a:off x="4000500" y="1087403"/>
            <a:ext cx="8191500" cy="5770597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319A315-F756-49EC-8181-0EC3F0A37B09}"/>
              </a:ext>
            </a:extLst>
          </p:cNvPr>
          <p:cNvCxnSpPr>
            <a:cxnSpLocks/>
          </p:cNvCxnSpPr>
          <p:nvPr userDrawn="1"/>
        </p:nvCxnSpPr>
        <p:spPr>
          <a:xfrm>
            <a:off x="406241" y="183933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60F3E26-F530-48F5-983F-9DCFF41D4F39}"/>
              </a:ext>
            </a:extLst>
          </p:cNvPr>
          <p:cNvSpPr/>
          <p:nvPr userDrawn="1"/>
        </p:nvSpPr>
        <p:spPr>
          <a:xfrm>
            <a:off x="5292348" y="1"/>
            <a:ext cx="2279742" cy="1267785"/>
          </a:xfrm>
          <a:custGeom>
            <a:avLst/>
            <a:gdLst>
              <a:gd name="connsiteX0" fmla="*/ 0 w 2279742"/>
              <a:gd name="connsiteY0" fmla="*/ 0 h 1267785"/>
              <a:gd name="connsiteX1" fmla="*/ 138700 w 2279742"/>
              <a:gd name="connsiteY1" fmla="*/ 0 h 1267785"/>
              <a:gd name="connsiteX2" fmla="*/ 138700 w 2279742"/>
              <a:gd name="connsiteY2" fmla="*/ 1078193 h 1267785"/>
              <a:gd name="connsiteX3" fmla="*/ 2002733 w 2279742"/>
              <a:gd name="connsiteY3" fmla="*/ 0 h 1267785"/>
              <a:gd name="connsiteX4" fmla="*/ 2279742 w 2279742"/>
              <a:gd name="connsiteY4" fmla="*/ 0 h 1267785"/>
              <a:gd name="connsiteX5" fmla="*/ 104026 w 2279742"/>
              <a:gd name="connsiteY5" fmla="*/ 1258503 h 1267785"/>
              <a:gd name="connsiteX6" fmla="*/ 69351 w 2279742"/>
              <a:gd name="connsiteY6" fmla="*/ 1267785 h 1267785"/>
              <a:gd name="connsiteX7" fmla="*/ 0 w 2279742"/>
              <a:gd name="connsiteY7" fmla="*/ 1198436 h 12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C97701E-DAF9-4174-AA91-DA203CD27D6A}"/>
              </a:ext>
            </a:extLst>
          </p:cNvPr>
          <p:cNvSpPr/>
          <p:nvPr userDrawn="1"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F765374-1A4B-41DC-9E75-A95A6C655328}"/>
              </a:ext>
            </a:extLst>
          </p:cNvPr>
          <p:cNvSpPr/>
          <p:nvPr userDrawn="1"/>
        </p:nvSpPr>
        <p:spPr>
          <a:xfrm>
            <a:off x="1569044" y="514898"/>
            <a:ext cx="2393351" cy="23284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618DB8E-B14E-42E2-B454-6F4F36A8A9D9}"/>
              </a:ext>
            </a:extLst>
          </p:cNvPr>
          <p:cNvSpPr/>
          <p:nvPr userDrawn="1"/>
        </p:nvSpPr>
        <p:spPr>
          <a:xfrm flipH="1">
            <a:off x="0" y="2949740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97666F55-03F1-4D18-9653-0F360E127A7E}"/>
              </a:ext>
            </a:extLst>
          </p:cNvPr>
          <p:cNvSpPr/>
          <p:nvPr userDrawn="1"/>
        </p:nvSpPr>
        <p:spPr>
          <a:xfrm rot="16200000">
            <a:off x="1539683" y="4203427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3208" y="2743200"/>
            <a:ext cx="6592824" cy="2386584"/>
          </a:xfrm>
        </p:spPr>
        <p:txBody>
          <a:bodyPr anchor="b"/>
          <a:lstStyle>
            <a:lvl1pPr algn="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93208" y="5221224"/>
            <a:ext cx="6592824" cy="996696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84004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D352B04-96E6-839B-9D92-EE98385C4D49}"/>
              </a:ext>
            </a:extLst>
          </p:cNvPr>
          <p:cNvSpPr/>
          <p:nvPr userDrawn="1"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bg2"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23D98FB-5EB7-A8DF-8470-B23A80D669E4}"/>
              </a:ext>
            </a:extLst>
          </p:cNvPr>
          <p:cNvSpPr/>
          <p:nvPr userDrawn="1"/>
        </p:nvSpPr>
        <p:spPr>
          <a:xfrm>
            <a:off x="7610252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550F3CE-BAE9-3916-42CA-F4D906FA5173}"/>
              </a:ext>
            </a:extLst>
          </p:cNvPr>
          <p:cNvSpPr/>
          <p:nvPr userDrawn="1"/>
        </p:nvSpPr>
        <p:spPr>
          <a:xfrm>
            <a:off x="9883919" y="2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83F65A0-0C52-48AD-DC5D-B5D3BF3CC188}"/>
              </a:ext>
            </a:extLst>
          </p:cNvPr>
          <p:cNvSpPr/>
          <p:nvPr userDrawn="1"/>
        </p:nvSpPr>
        <p:spPr>
          <a:xfrm>
            <a:off x="8395730" y="2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8FA7F58-C470-6376-9DB1-DE7034C491E8}"/>
              </a:ext>
            </a:extLst>
          </p:cNvPr>
          <p:cNvSpPr/>
          <p:nvPr userDrawn="1"/>
        </p:nvSpPr>
        <p:spPr>
          <a:xfrm>
            <a:off x="1390854" y="3130662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1">
              <a:alpha val="9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27C9E57-563E-7980-7B3C-45FAD9C386F4}"/>
              </a:ext>
            </a:extLst>
          </p:cNvPr>
          <p:cNvSpPr/>
          <p:nvPr userDrawn="1"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1494" y="2887913"/>
            <a:ext cx="6400800" cy="768096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3277" y="5189639"/>
            <a:ext cx="6400800" cy="512064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 descr="A black and white logo&#10;&#10;AI-generated content may be incorrect.">
            <a:extLst>
              <a:ext uri="{FF2B5EF4-FFF2-40B4-BE49-F238E27FC236}">
                <a16:creationId xmlns:a16="http://schemas.microsoft.com/office/drawing/2014/main" id="{5DBCC3DC-A4A3-B2AC-91AB-E365A7B0F4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0482" y="6180836"/>
            <a:ext cx="1013615" cy="51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AFA665D7-34D0-4262-B345-9B1A1BA8DA17}"/>
              </a:ext>
            </a:extLst>
          </p:cNvPr>
          <p:cNvSpPr/>
          <p:nvPr userDrawn="1"/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39ECC553-79E5-4B14-89C9-4DAD2B1021B1}"/>
              </a:ext>
            </a:extLst>
          </p:cNvPr>
          <p:cNvSpPr/>
          <p:nvPr userDrawn="1"/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5797934-7E2B-4F94-89C4-0279413FF821}"/>
              </a:ext>
            </a:extLst>
          </p:cNvPr>
          <p:cNvSpPr/>
          <p:nvPr userDrawn="1"/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432" y="1399032"/>
            <a:ext cx="3236976" cy="406908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8152" y="1527048"/>
            <a:ext cx="5111496" cy="3931920"/>
          </a:xfrm>
        </p:spPr>
        <p:txBody>
          <a:bodyPr anchor="ctr"/>
          <a:lstStyle>
            <a:lvl1pPr marL="0" indent="0">
              <a:buNone/>
              <a:defRPr/>
            </a:lvl1pPr>
            <a:lvl2pPr marL="228600">
              <a:defRPr/>
            </a:lvl2pPr>
            <a:lvl3pPr marL="457200">
              <a:defRPr/>
            </a:lvl3pPr>
            <a:lvl4pPr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8296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 smal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5A614E3F-4FB2-4152-A59C-941C908D7B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00479" y="1150210"/>
            <a:ext cx="2207046" cy="2204178"/>
          </a:xfrm>
          <a:custGeom>
            <a:avLst/>
            <a:gdLst>
              <a:gd name="connsiteX0" fmla="*/ 1098749 w 2207046"/>
              <a:gd name="connsiteY0" fmla="*/ 0 h 2204178"/>
              <a:gd name="connsiteX1" fmla="*/ 2201707 w 2207046"/>
              <a:gd name="connsiteY1" fmla="*/ 995326 h 2204178"/>
              <a:gd name="connsiteX2" fmla="*/ 2207046 w 2207046"/>
              <a:gd name="connsiteY2" fmla="*/ 1101058 h 2204178"/>
              <a:gd name="connsiteX3" fmla="*/ 2207046 w 2207046"/>
              <a:gd name="connsiteY3" fmla="*/ 1116306 h 2204178"/>
              <a:gd name="connsiteX4" fmla="*/ 2201707 w 2207046"/>
              <a:gd name="connsiteY4" fmla="*/ 1222039 h 2204178"/>
              <a:gd name="connsiteX5" fmla="*/ 1322187 w 2207046"/>
              <a:gd name="connsiteY5" fmla="*/ 2194840 h 2204178"/>
              <a:gd name="connsiteX6" fmla="*/ 1260999 w 2207046"/>
              <a:gd name="connsiteY6" fmla="*/ 2204178 h 2204178"/>
              <a:gd name="connsiteX7" fmla="*/ 936500 w 2207046"/>
              <a:gd name="connsiteY7" fmla="*/ 2204178 h 2204178"/>
              <a:gd name="connsiteX8" fmla="*/ 875311 w 2207046"/>
              <a:gd name="connsiteY8" fmla="*/ 2194840 h 2204178"/>
              <a:gd name="connsiteX9" fmla="*/ 12592 w 2207046"/>
              <a:gd name="connsiteY9" fmla="*/ 1332120 h 2204178"/>
              <a:gd name="connsiteX10" fmla="*/ 0 w 2207046"/>
              <a:gd name="connsiteY10" fmla="*/ 1249617 h 2204178"/>
              <a:gd name="connsiteX11" fmla="*/ 0 w 2207046"/>
              <a:gd name="connsiteY11" fmla="*/ 967747 h 2204178"/>
              <a:gd name="connsiteX12" fmla="*/ 12592 w 2207046"/>
              <a:gd name="connsiteY12" fmla="*/ 885244 h 2204178"/>
              <a:gd name="connsiteX13" fmla="*/ 1098749 w 2207046"/>
              <a:gd name="connsiteY13" fmla="*/ 0 h 2204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07046" h="2204178">
                <a:moveTo>
                  <a:pt x="1098749" y="0"/>
                </a:moveTo>
                <a:cubicBezTo>
                  <a:pt x="1672788" y="0"/>
                  <a:pt x="2144931" y="436266"/>
                  <a:pt x="2201707" y="995326"/>
                </a:cubicBezTo>
                <a:lnTo>
                  <a:pt x="2207046" y="1101058"/>
                </a:lnTo>
                <a:lnTo>
                  <a:pt x="2207046" y="1116306"/>
                </a:lnTo>
                <a:lnTo>
                  <a:pt x="2201707" y="1222039"/>
                </a:lnTo>
                <a:cubicBezTo>
                  <a:pt x="2152501" y="1706557"/>
                  <a:pt x="1791308" y="2098844"/>
                  <a:pt x="1322187" y="2194840"/>
                </a:cubicBezTo>
                <a:lnTo>
                  <a:pt x="1260999" y="2204178"/>
                </a:lnTo>
                <a:lnTo>
                  <a:pt x="936500" y="2204178"/>
                </a:lnTo>
                <a:lnTo>
                  <a:pt x="875311" y="2194840"/>
                </a:lnTo>
                <a:cubicBezTo>
                  <a:pt x="442276" y="2106228"/>
                  <a:pt x="101204" y="1765156"/>
                  <a:pt x="12592" y="1332120"/>
                </a:cubicBezTo>
                <a:lnTo>
                  <a:pt x="0" y="1249617"/>
                </a:lnTo>
                <a:lnTo>
                  <a:pt x="0" y="967747"/>
                </a:lnTo>
                <a:lnTo>
                  <a:pt x="12592" y="885244"/>
                </a:lnTo>
                <a:cubicBezTo>
                  <a:pt x="115972" y="380036"/>
                  <a:pt x="562980" y="0"/>
                  <a:pt x="1098749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8A1F486A-F545-4642-B1CB-5356704413D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44632" y="2579683"/>
            <a:ext cx="3096807" cy="3096807"/>
          </a:xfrm>
          <a:custGeom>
            <a:avLst/>
            <a:gdLst>
              <a:gd name="connsiteX0" fmla="*/ 1548404 w 3096807"/>
              <a:gd name="connsiteY0" fmla="*/ 0 h 3096807"/>
              <a:gd name="connsiteX1" fmla="*/ 3096807 w 3096807"/>
              <a:gd name="connsiteY1" fmla="*/ 1548404 h 3096807"/>
              <a:gd name="connsiteX2" fmla="*/ 1548404 w 3096807"/>
              <a:gd name="connsiteY2" fmla="*/ 3096807 h 3096807"/>
              <a:gd name="connsiteX3" fmla="*/ 0 w 3096807"/>
              <a:gd name="connsiteY3" fmla="*/ 1548404 h 3096807"/>
              <a:gd name="connsiteX4" fmla="*/ 1548404 w 3096807"/>
              <a:gd name="connsiteY4" fmla="*/ 0 h 309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6807" h="3096807">
                <a:moveTo>
                  <a:pt x="1548404" y="0"/>
                </a:moveTo>
                <a:cubicBezTo>
                  <a:pt x="2403564" y="0"/>
                  <a:pt x="3096807" y="693243"/>
                  <a:pt x="3096807" y="1548404"/>
                </a:cubicBezTo>
                <a:cubicBezTo>
                  <a:pt x="3096807" y="2403564"/>
                  <a:pt x="2403564" y="3096807"/>
                  <a:pt x="1548404" y="3096807"/>
                </a:cubicBezTo>
                <a:cubicBezTo>
                  <a:pt x="693243" y="3096807"/>
                  <a:pt x="0" y="2403564"/>
                  <a:pt x="0" y="1548404"/>
                </a:cubicBezTo>
                <a:cubicBezTo>
                  <a:pt x="0" y="693243"/>
                  <a:pt x="693243" y="0"/>
                  <a:pt x="1548404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" y="365124"/>
            <a:ext cx="5806440" cy="13258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496" y="1825625"/>
            <a:ext cx="5806440" cy="435254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400"/>
            </a:lvl1pPr>
            <a:lvl2pPr marL="228600">
              <a:lnSpc>
                <a:spcPct val="110000"/>
              </a:lnSpc>
              <a:defRPr sz="2000"/>
            </a:lvl2pPr>
            <a:lvl3pPr marL="457200">
              <a:lnSpc>
                <a:spcPct val="110000"/>
              </a:lnSpc>
              <a:defRPr sz="1800"/>
            </a:lvl3pPr>
            <a:lvl4pPr marL="685800">
              <a:lnSpc>
                <a:spcPct val="110000"/>
              </a:lnSpc>
              <a:defRPr sz="1600"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8E71C73-7BAD-4838-88C1-42E045A9D179}"/>
              </a:ext>
            </a:extLst>
          </p:cNvPr>
          <p:cNvSpPr/>
          <p:nvPr userDrawn="1"/>
        </p:nvSpPr>
        <p:spPr>
          <a:xfrm>
            <a:off x="10249620" y="1555068"/>
            <a:ext cx="819303" cy="79707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560922-5803-412D-880B-065E75DCBC0A}"/>
              </a:ext>
            </a:extLst>
          </p:cNvPr>
          <p:cNvSpPr/>
          <p:nvPr userDrawn="1"/>
        </p:nvSpPr>
        <p:spPr>
          <a:xfrm>
            <a:off x="7590089" y="4034393"/>
            <a:ext cx="876704" cy="876704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61679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200EACD1-D216-4037-8AFF-80CF273586DF}"/>
              </a:ext>
            </a:extLst>
          </p:cNvPr>
          <p:cNvSpPr/>
          <p:nvPr userDrawn="1"/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F941DE04-3FEA-4A57-B200-F9F6A765C792}"/>
              </a:ext>
            </a:extLst>
          </p:cNvPr>
          <p:cNvSpPr/>
          <p:nvPr userDrawn="1"/>
        </p:nvSpPr>
        <p:spPr>
          <a:xfrm rot="9222429" flipV="1">
            <a:off x="2494119" y="-28502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565C7B4-4152-4548-A771-EB148A028FDB}"/>
              </a:ext>
            </a:extLst>
          </p:cNvPr>
          <p:cNvSpPr/>
          <p:nvPr userDrawn="1"/>
        </p:nvSpPr>
        <p:spPr>
          <a:xfrm>
            <a:off x="8165417" y="5241988"/>
            <a:ext cx="759403" cy="73880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9272" y="1380744"/>
            <a:ext cx="5559552" cy="2514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9272" y="4078224"/>
            <a:ext cx="5559552" cy="153619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07850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576" y="1911096"/>
            <a:ext cx="98298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86573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1096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53193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with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3E3FD7E-C80A-4707-A8E9-4134DF91F3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8000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0EC23F5-CD2E-4207-A4E6-73BDFF74D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500" y="370600"/>
            <a:ext cx="5923842" cy="5923842"/>
          </a:xfrm>
          <a:custGeom>
            <a:avLst/>
            <a:gdLst>
              <a:gd name="connsiteX0" fmla="*/ 2961921 w 5923842"/>
              <a:gd name="connsiteY0" fmla="*/ 0 h 5923842"/>
              <a:gd name="connsiteX1" fmla="*/ 5923842 w 5923842"/>
              <a:gd name="connsiteY1" fmla="*/ 2961921 h 5923842"/>
              <a:gd name="connsiteX2" fmla="*/ 2961921 w 5923842"/>
              <a:gd name="connsiteY2" fmla="*/ 5923842 h 5923842"/>
              <a:gd name="connsiteX3" fmla="*/ 0 w 5923842"/>
              <a:gd name="connsiteY3" fmla="*/ 2961921 h 5923842"/>
              <a:gd name="connsiteX4" fmla="*/ 2961921 w 5923842"/>
              <a:gd name="connsiteY4" fmla="*/ 0 h 5923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23842" h="5923842">
                <a:moveTo>
                  <a:pt x="2961921" y="0"/>
                </a:moveTo>
                <a:cubicBezTo>
                  <a:pt x="4597745" y="0"/>
                  <a:pt x="5923842" y="1326097"/>
                  <a:pt x="5923842" y="2961921"/>
                </a:cubicBezTo>
                <a:cubicBezTo>
                  <a:pt x="5923842" y="4597745"/>
                  <a:pt x="4597745" y="5923842"/>
                  <a:pt x="2961921" y="5923842"/>
                </a:cubicBezTo>
                <a:cubicBezTo>
                  <a:pt x="1326097" y="5923842"/>
                  <a:pt x="0" y="4597745"/>
                  <a:pt x="0" y="2961921"/>
                </a:cubicBezTo>
                <a:cubicBezTo>
                  <a:pt x="0" y="1326097"/>
                  <a:pt x="1326097" y="0"/>
                  <a:pt x="2961921" y="0"/>
                </a:cubicBezTo>
                <a:close/>
              </a:path>
            </a:pathLst>
          </a:custGeom>
          <a:solidFill>
            <a:schemeClr val="bg1">
              <a:alpha val="95000"/>
            </a:schemeClr>
          </a:solidFill>
        </p:spPr>
        <p:txBody>
          <a:bodyPr wrap="square" lIns="457200" rIns="457200" bIns="2331720" anchor="b" anchorCtr="0">
            <a:no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75304" y="4379976"/>
            <a:ext cx="5038344" cy="71323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AD26FED4-1CE2-444B-A77E-EB3CB505AF1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8FD25AA-10CC-48D8-9577-257871107B9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9109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72001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62358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32918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32918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53128" y="1681163"/>
            <a:ext cx="32918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53128" y="2505075"/>
            <a:ext cx="32918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ACF5677B-E56F-4452-ADDC-DA0E20A955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65008" y="1681163"/>
            <a:ext cx="32918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865D9C09-AB3B-40EB-B1DA-9C6D7234345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65008" y="2505075"/>
            <a:ext cx="32918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62584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2 medium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FAA9DFF3-1B49-48A9-BF8A-57DD7D07CFA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01259" y="2727729"/>
            <a:ext cx="4290740" cy="4130271"/>
          </a:xfrm>
          <a:custGeom>
            <a:avLst/>
            <a:gdLst>
              <a:gd name="connsiteX0" fmla="*/ 2503809 w 4290740"/>
              <a:gd name="connsiteY0" fmla="*/ 0 h 4130271"/>
              <a:gd name="connsiteX1" fmla="*/ 4198398 w 4290740"/>
              <a:gd name="connsiteY1" fmla="*/ 660580 h 4130271"/>
              <a:gd name="connsiteX2" fmla="*/ 4290740 w 4290740"/>
              <a:gd name="connsiteY2" fmla="*/ 751285 h 4130271"/>
              <a:gd name="connsiteX3" fmla="*/ 4290740 w 4290740"/>
              <a:gd name="connsiteY3" fmla="*/ 4130271 h 4130271"/>
              <a:gd name="connsiteX4" fmla="*/ 604508 w 4290740"/>
              <a:gd name="connsiteY4" fmla="*/ 4130271 h 4130271"/>
              <a:gd name="connsiteX5" fmla="*/ 461940 w 4290740"/>
              <a:gd name="connsiteY5" fmla="*/ 3953232 h 4130271"/>
              <a:gd name="connsiteX6" fmla="*/ 0 w 4290740"/>
              <a:gd name="connsiteY6" fmla="*/ 2503809 h 4130271"/>
              <a:gd name="connsiteX7" fmla="*/ 2503809 w 4290740"/>
              <a:gd name="connsiteY7" fmla="*/ 0 h 413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90740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0" y="751285"/>
                </a:lnTo>
                <a:lnTo>
                  <a:pt x="4290740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5CFEFC13-B998-4A6F-A7ED-411E266D28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61609" y="0"/>
            <a:ext cx="3519311" cy="3007909"/>
          </a:xfrm>
          <a:custGeom>
            <a:avLst/>
            <a:gdLst>
              <a:gd name="connsiteX0" fmla="*/ 519779 w 3519311"/>
              <a:gd name="connsiteY0" fmla="*/ 0 h 3007909"/>
              <a:gd name="connsiteX1" fmla="*/ 2999531 w 3519311"/>
              <a:gd name="connsiteY1" fmla="*/ 0 h 3007909"/>
              <a:gd name="connsiteX2" fmla="*/ 3003920 w 3519311"/>
              <a:gd name="connsiteY2" fmla="*/ 3989 h 3007909"/>
              <a:gd name="connsiteX3" fmla="*/ 3519311 w 3519311"/>
              <a:gd name="connsiteY3" fmla="*/ 1248253 h 3007909"/>
              <a:gd name="connsiteX4" fmla="*/ 1759655 w 3519311"/>
              <a:gd name="connsiteY4" fmla="*/ 3007909 h 3007909"/>
              <a:gd name="connsiteX5" fmla="*/ 9084 w 3519311"/>
              <a:gd name="connsiteY5" fmla="*/ 1428168 h 3007909"/>
              <a:gd name="connsiteX6" fmla="*/ 0 w 3519311"/>
              <a:gd name="connsiteY6" fmla="*/ 1248273 h 3007909"/>
              <a:gd name="connsiteX7" fmla="*/ 0 w 3519311"/>
              <a:gd name="connsiteY7" fmla="*/ 1248233 h 3007909"/>
              <a:gd name="connsiteX8" fmla="*/ 9084 w 3519311"/>
              <a:gd name="connsiteY8" fmla="*/ 1068339 h 3007909"/>
              <a:gd name="connsiteX9" fmla="*/ 515391 w 3519311"/>
              <a:gd name="connsiteY9" fmla="*/ 3989 h 300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19311" h="3007909">
                <a:moveTo>
                  <a:pt x="519779" y="0"/>
                </a:moveTo>
                <a:lnTo>
                  <a:pt x="2999531" y="0"/>
                </a:lnTo>
                <a:lnTo>
                  <a:pt x="3003920" y="3989"/>
                </a:lnTo>
                <a:cubicBezTo>
                  <a:pt x="3322355" y="322424"/>
                  <a:pt x="3519311" y="762338"/>
                  <a:pt x="3519311" y="1248253"/>
                </a:cubicBezTo>
                <a:cubicBezTo>
                  <a:pt x="3519311" y="2220084"/>
                  <a:pt x="2731486" y="3007909"/>
                  <a:pt x="1759655" y="3007909"/>
                </a:cubicBezTo>
                <a:cubicBezTo>
                  <a:pt x="848565" y="3007909"/>
                  <a:pt x="99196" y="2315485"/>
                  <a:pt x="9084" y="1428168"/>
                </a:cubicBezTo>
                <a:lnTo>
                  <a:pt x="0" y="1248273"/>
                </a:lnTo>
                <a:lnTo>
                  <a:pt x="0" y="1248233"/>
                </a:lnTo>
                <a:lnTo>
                  <a:pt x="9084" y="1068339"/>
                </a:lnTo>
                <a:cubicBezTo>
                  <a:pt x="51137" y="654258"/>
                  <a:pt x="236761" y="282620"/>
                  <a:pt x="515391" y="3989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7BFFB5A-A05C-4B0C-905C-5884361304B2}"/>
              </a:ext>
            </a:extLst>
          </p:cNvPr>
          <p:cNvSpPr/>
          <p:nvPr userDrawn="1"/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9F33AC6C-4807-4785-AE9F-84BFEEDA9F7E}"/>
              </a:ext>
            </a:extLst>
          </p:cNvPr>
          <p:cNvSpPr/>
          <p:nvPr userDrawn="1"/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65760"/>
            <a:ext cx="5120640" cy="13258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1828800"/>
            <a:ext cx="5093208" cy="4352544"/>
          </a:xfrm>
        </p:spPr>
        <p:txBody>
          <a:bodyPr/>
          <a:lstStyle>
            <a:lvl1pPr marL="0" indent="0">
              <a:buNone/>
              <a:defRPr sz="2400"/>
            </a:lvl1pPr>
            <a:lvl2pPr marL="228600">
              <a:defRPr/>
            </a:lvl2pPr>
            <a:lvl3pPr marL="457200">
              <a:defRPr/>
            </a:lvl3pPr>
            <a:lvl4pPr marL="685800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29362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459EA3C-8B88-5F1F-531E-7DA7DE55710B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5"/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448" y="2102966"/>
            <a:ext cx="11119104" cy="44348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0428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2642EAF0-DE94-4F90-82E3-6F316AA8353A}"/>
              </a:ext>
            </a:extLst>
          </p:cNvPr>
          <p:cNvSpPr/>
          <p:nvPr userDrawn="1"/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22D7888-22FA-4AA1-9BA4-CC61D6643D47}"/>
              </a:ext>
            </a:extLst>
          </p:cNvPr>
          <p:cNvSpPr/>
          <p:nvPr userDrawn="1"/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BB6E464-8999-4773-A1F2-E6CAA990E572}"/>
              </a:ext>
            </a:extLst>
          </p:cNvPr>
          <p:cNvSpPr/>
          <p:nvPr userDrawn="1"/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E9CE183-B21E-41EB-A082-DF9C3AD659D5}"/>
              </a:ext>
            </a:extLst>
          </p:cNvPr>
          <p:cNvSpPr/>
          <p:nvPr userDrawn="1"/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EA14BE8-FDD0-4434-9C3E-BFF78C22D9E3}"/>
              </a:ext>
            </a:extLst>
          </p:cNvPr>
          <p:cNvSpPr/>
          <p:nvPr userDrawn="1"/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C76330B-4C5E-463F-921A-D91F1F1F6049}"/>
              </a:ext>
            </a:extLst>
          </p:cNvPr>
          <p:cNvSpPr/>
          <p:nvPr userDrawn="1"/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E494E364-7EA8-4D92-915D-75D1A3A67C07}"/>
              </a:ext>
            </a:extLst>
          </p:cNvPr>
          <p:cNvSpPr/>
          <p:nvPr userDrawn="1"/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1234440"/>
            <a:ext cx="3236976" cy="406908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9048" y="6356350"/>
            <a:ext cx="4114800" cy="365125"/>
          </a:xfrm>
        </p:spPr>
        <p:txBody>
          <a:bodyPr/>
          <a:lstStyle>
            <a:lvl1pPr algn="l">
              <a:defRPr>
                <a:latin typeface="+mn-lt"/>
              </a:defRPr>
            </a:lvl1pPr>
          </a:lstStyle>
          <a:p>
            <a:pPr algn="l"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06456" y="6356350"/>
            <a:ext cx="850392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5976" y="2551176"/>
            <a:ext cx="4709160" cy="1755648"/>
          </a:xfrm>
        </p:spPr>
        <p:txBody>
          <a:bodyPr/>
          <a:lstStyle>
            <a:lvl1pPr marL="0" indent="0">
              <a:buNone/>
              <a:defRPr sz="2400"/>
            </a:lvl1pPr>
            <a:lvl2pPr marL="228600">
              <a:defRPr sz="1800"/>
            </a:lvl2pPr>
            <a:lvl3pPr marL="457200"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790082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91765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9A1C714-6A0E-456D-A2E2-6288C0EA0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211915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165945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89327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3" y="1122363"/>
            <a:ext cx="7096933" cy="2387600"/>
          </a:xfrm>
        </p:spPr>
        <p:txBody>
          <a:bodyPr anchor="b">
            <a:noAutofit/>
          </a:bodyPr>
          <a:lstStyle>
            <a:lvl1pPr algn="l">
              <a:defRPr sz="60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3" y="3602038"/>
            <a:ext cx="9500507" cy="806675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C79249-FDC0-364D-A734-AE1DE1605D28}"/>
              </a:ext>
            </a:extLst>
          </p:cNvPr>
          <p:cNvSpPr/>
          <p:nvPr userDrawn="1"/>
        </p:nvSpPr>
        <p:spPr>
          <a:xfrm>
            <a:off x="0" y="4572000"/>
            <a:ext cx="12192000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02465C8-266D-104C-9C49-323DF4A8277E}"/>
              </a:ext>
            </a:extLst>
          </p:cNvPr>
          <p:cNvSpPr/>
          <p:nvPr userDrawn="1"/>
        </p:nvSpPr>
        <p:spPr>
          <a:xfrm>
            <a:off x="583746" y="4960030"/>
            <a:ext cx="1551214" cy="1551214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37979A1C-BF60-B345-A664-2E4F7A3461EB}"/>
              </a:ext>
            </a:extLst>
          </p:cNvPr>
          <p:cNvSpPr/>
          <p:nvPr userDrawn="1"/>
        </p:nvSpPr>
        <p:spPr>
          <a:xfrm>
            <a:off x="1" y="4571999"/>
            <a:ext cx="1118508" cy="1118508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58080B3E-915C-2D4C-8608-596E1BFD6387}"/>
              </a:ext>
            </a:extLst>
          </p:cNvPr>
          <p:cNvSpPr/>
          <p:nvPr userDrawn="1"/>
        </p:nvSpPr>
        <p:spPr>
          <a:xfrm>
            <a:off x="1" y="5739492"/>
            <a:ext cx="1118508" cy="1118508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15FBB50-09C8-B64E-AE57-67C5E70810CB}"/>
              </a:ext>
            </a:extLst>
          </p:cNvPr>
          <p:cNvGrpSpPr/>
          <p:nvPr userDrawn="1"/>
        </p:nvGrpSpPr>
        <p:grpSpPr>
          <a:xfrm>
            <a:off x="8264427" y="-3419"/>
            <a:ext cx="3927573" cy="3165022"/>
            <a:chOff x="9857014" y="13834"/>
            <a:chExt cx="2334986" cy="188164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FBF1E52-11FA-DC48-B7AD-75734232FFE8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850B620-49F5-3748-84AF-682555D52792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2" name="Freeform 21">
            <a:extLst>
              <a:ext uri="{FF2B5EF4-FFF2-40B4-BE49-F238E27FC236}">
                <a16:creationId xmlns:a16="http://schemas.microsoft.com/office/drawing/2014/main" id="{BC68F289-2744-2F48-893A-3F17911625C8}"/>
              </a:ext>
            </a:extLst>
          </p:cNvPr>
          <p:cNvSpPr/>
          <p:nvPr userDrawn="1"/>
        </p:nvSpPr>
        <p:spPr>
          <a:xfrm>
            <a:off x="0" y="-1"/>
            <a:ext cx="1167493" cy="1167493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9E240E8A-950E-7946-826C-415CB5DACA43}"/>
              </a:ext>
            </a:extLst>
          </p:cNvPr>
          <p:cNvSpPr/>
          <p:nvPr userDrawn="1"/>
        </p:nvSpPr>
        <p:spPr>
          <a:xfrm>
            <a:off x="11024507" y="4580708"/>
            <a:ext cx="1167493" cy="2277292"/>
          </a:xfrm>
          <a:custGeom>
            <a:avLst/>
            <a:gdLst>
              <a:gd name="connsiteX0" fmla="*/ 1167473 w 1167493"/>
              <a:gd name="connsiteY0" fmla="*/ 0 h 2272167"/>
              <a:gd name="connsiteX1" fmla="*/ 1167493 w 1167493"/>
              <a:gd name="connsiteY1" fmla="*/ 0 h 2272167"/>
              <a:gd name="connsiteX2" fmla="*/ 1167493 w 1167493"/>
              <a:gd name="connsiteY2" fmla="*/ 492960 h 2272167"/>
              <a:gd name="connsiteX3" fmla="*/ 1167493 w 1167493"/>
              <a:gd name="connsiteY3" fmla="*/ 720385 h 2272167"/>
              <a:gd name="connsiteX4" fmla="*/ 1167493 w 1167493"/>
              <a:gd name="connsiteY4" fmla="*/ 2272167 h 2272167"/>
              <a:gd name="connsiteX5" fmla="*/ 0 w 1167493"/>
              <a:gd name="connsiteY5" fmla="*/ 2272167 h 2272167"/>
              <a:gd name="connsiteX6" fmla="*/ 0 w 1167493"/>
              <a:gd name="connsiteY6" fmla="*/ 1898074 h 2272167"/>
              <a:gd name="connsiteX7" fmla="*/ 0 w 1167493"/>
              <a:gd name="connsiteY7" fmla="*/ 1271597 h 2272167"/>
              <a:gd name="connsiteX8" fmla="*/ 0 w 1167493"/>
              <a:gd name="connsiteY8" fmla="*/ 1177688 h 2272167"/>
              <a:gd name="connsiteX9" fmla="*/ 1048124 w 1167493"/>
              <a:gd name="connsiteY9" fmla="*/ 6080 h 2272167"/>
              <a:gd name="connsiteX10" fmla="*/ 1167473 w 1167493"/>
              <a:gd name="connsiteY10" fmla="*/ 0 h 2272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67493" h="2272167">
                <a:moveTo>
                  <a:pt x="1167473" y="0"/>
                </a:moveTo>
                <a:lnTo>
                  <a:pt x="1167493" y="0"/>
                </a:lnTo>
                <a:lnTo>
                  <a:pt x="1167493" y="492960"/>
                </a:lnTo>
                <a:lnTo>
                  <a:pt x="1167493" y="720385"/>
                </a:lnTo>
                <a:lnTo>
                  <a:pt x="1167493" y="2272167"/>
                </a:lnTo>
                <a:lnTo>
                  <a:pt x="0" y="2272167"/>
                </a:lnTo>
                <a:lnTo>
                  <a:pt x="0" y="1898074"/>
                </a:lnTo>
                <a:lnTo>
                  <a:pt x="0" y="1271597"/>
                </a:lnTo>
                <a:lnTo>
                  <a:pt x="0" y="1177688"/>
                </a:lnTo>
                <a:cubicBezTo>
                  <a:pt x="0" y="567919"/>
                  <a:pt x="459408" y="66389"/>
                  <a:pt x="1048124" y="6080"/>
                </a:cubicBezTo>
                <a:lnTo>
                  <a:pt x="116747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8AE20B-EBB3-094D-DB4C-C2D61D613A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12056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17467"/>
            <a:ext cx="9779182" cy="3366815"/>
          </a:xfrm>
        </p:spPr>
        <p:txBody>
          <a:bodyPr>
            <a:noAutofit/>
          </a:bodyPr>
          <a:lstStyle>
            <a:lvl1pPr marL="0" indent="0">
              <a:buNone/>
              <a:defRPr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11C9832-A021-954E-A34F-2988D1189AE9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861BC34-DFBF-2D4F-B463-FCFBC08391FF}"/>
              </a:ext>
            </a:extLst>
          </p:cNvPr>
          <p:cNvGrpSpPr/>
          <p:nvPr userDrawn="1"/>
        </p:nvGrpSpPr>
        <p:grpSpPr>
          <a:xfrm>
            <a:off x="8082092" y="5590903"/>
            <a:ext cx="1572380" cy="1267097"/>
            <a:chOff x="7413403" y="4976359"/>
            <a:chExt cx="2334986" cy="188164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5C37C19-F268-4A43-A0D4-3B1B38D4895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latin typeface="+mn-lt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4F760E5-9D5D-E44F-AEBF-20CA8DE87D11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latin typeface="+mn-lt"/>
              </a:endParaRPr>
            </a:p>
          </p:txBody>
        </p:sp>
      </p:grpSp>
      <p:sp>
        <p:nvSpPr>
          <p:cNvPr id="15" name="Title 14">
            <a:extLst>
              <a:ext uri="{FF2B5EF4-FFF2-40B4-BE49-F238E27FC236}">
                <a16:creationId xmlns:a16="http://schemas.microsoft.com/office/drawing/2014/main" id="{B78DCB74-D75C-A010-7A21-F2ABB54BD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3557681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A62587F-7496-384A-AF40-18FC8CF0709D}"/>
              </a:ext>
            </a:extLst>
          </p:cNvPr>
          <p:cNvSpPr/>
          <p:nvPr userDrawn="1"/>
        </p:nvSpPr>
        <p:spPr>
          <a:xfrm>
            <a:off x="0" y="2285998"/>
            <a:ext cx="12208822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84DB028B-A475-224B-B675-A15A56CAD0BF}"/>
              </a:ext>
            </a:extLst>
          </p:cNvPr>
          <p:cNvSpPr/>
          <p:nvPr userDrawn="1"/>
        </p:nvSpPr>
        <p:spPr>
          <a:xfrm flipH="1">
            <a:off x="8597718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61C34955-105B-4D4D-B51D-754C5D38A85D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2734DEB1-EC02-2E42-9292-4ADD115060A5}"/>
              </a:ext>
            </a:extLst>
          </p:cNvPr>
          <p:cNvSpPr/>
          <p:nvPr userDrawn="1"/>
        </p:nvSpPr>
        <p:spPr>
          <a:xfrm rot="5400000" flipH="1" flipV="1">
            <a:off x="10344100" y="438098"/>
            <a:ext cx="2285999" cy="1409801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E932F0D-7FC3-634B-932C-3625C16C8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7492" y="2653167"/>
            <a:ext cx="9779183" cy="3436483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9FC35-DDC8-45FB-8ACB-21C15F57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6318" y="6356350"/>
            <a:ext cx="1604682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55915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2">
            <a:extLst>
              <a:ext uri="{FF2B5EF4-FFF2-40B4-BE49-F238E27FC236}">
                <a16:creationId xmlns:a16="http://schemas.microsoft.com/office/drawing/2014/main" id="{067EACEC-C2DD-EA42-8504-176673AD1F20}"/>
              </a:ext>
            </a:extLst>
          </p:cNvPr>
          <p:cNvSpPr/>
          <p:nvPr userDrawn="1"/>
        </p:nvSpPr>
        <p:spPr>
          <a:xfrm>
            <a:off x="0" y="0"/>
            <a:ext cx="8025490" cy="6858000"/>
          </a:xfrm>
          <a:custGeom>
            <a:avLst/>
            <a:gdLst>
              <a:gd name="connsiteX0" fmla="*/ 0 w 8025490"/>
              <a:gd name="connsiteY0" fmla="*/ 0 h 6858000"/>
              <a:gd name="connsiteX1" fmla="*/ 4596490 w 8025490"/>
              <a:gd name="connsiteY1" fmla="*/ 0 h 6858000"/>
              <a:gd name="connsiteX2" fmla="*/ 8025490 w 8025490"/>
              <a:gd name="connsiteY2" fmla="*/ 3429000 h 6858000"/>
              <a:gd name="connsiteX3" fmla="*/ 4596490 w 8025490"/>
              <a:gd name="connsiteY3" fmla="*/ 6858000 h 6858000"/>
              <a:gd name="connsiteX4" fmla="*/ 0 w 802549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5490" h="6858000">
                <a:moveTo>
                  <a:pt x="0" y="0"/>
                </a:moveTo>
                <a:lnTo>
                  <a:pt x="4596490" y="0"/>
                </a:lnTo>
                <a:cubicBezTo>
                  <a:pt x="6490274" y="0"/>
                  <a:pt x="8025490" y="1535216"/>
                  <a:pt x="8025490" y="3429000"/>
                </a:cubicBezTo>
                <a:cubicBezTo>
                  <a:pt x="8025490" y="5322784"/>
                  <a:pt x="6490274" y="6858000"/>
                  <a:pt x="4596490" y="6858000"/>
                </a:cubicBez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4" y="1059400"/>
            <a:ext cx="6245912" cy="2387600"/>
          </a:xfrm>
        </p:spPr>
        <p:txBody>
          <a:bodyPr anchor="b">
            <a:noAutofit/>
          </a:bodyPr>
          <a:lstStyle>
            <a:lvl1pPr algn="l"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4" y="3539075"/>
            <a:ext cx="6245912" cy="1406101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9843C7E-5704-7A46-8974-F3BFA42E7310}"/>
              </a:ext>
            </a:extLst>
          </p:cNvPr>
          <p:cNvGrpSpPr/>
          <p:nvPr userDrawn="1"/>
        </p:nvGrpSpPr>
        <p:grpSpPr>
          <a:xfrm rot="16200000">
            <a:off x="8286528" y="2207195"/>
            <a:ext cx="3032351" cy="2443610"/>
            <a:chOff x="9857014" y="13834"/>
            <a:chExt cx="2334986" cy="188164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FBF1E52-11FA-DC48-B7AD-75734232FFE8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850B620-49F5-3748-84AF-682555D52792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7" name="Freeform 16">
            <a:extLst>
              <a:ext uri="{FF2B5EF4-FFF2-40B4-BE49-F238E27FC236}">
                <a16:creationId xmlns:a16="http://schemas.microsoft.com/office/drawing/2014/main" id="{0B179973-08D2-EF40-B516-35E75E906394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6C811FF3-E48A-194D-8022-65F8C3A17449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40278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87561"/>
            <a:ext cx="9779182" cy="3366815"/>
          </a:xfrm>
        </p:spPr>
        <p:txBody>
          <a:bodyPr>
            <a:noAutofit/>
          </a:bodyPr>
          <a:lstStyle>
            <a:lvl1pPr marL="0" indent="0">
              <a:buNone/>
              <a:defRPr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rot="5400000" flipH="1">
            <a:off x="1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812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0C0F070-237F-C60F-3458-4D4D9BA0A222}"/>
              </a:ext>
            </a:extLst>
          </p:cNvPr>
          <p:cNvSpPr/>
          <p:nvPr userDrawn="1"/>
        </p:nvSpPr>
        <p:spPr>
          <a:xfrm>
            <a:off x="9866106" y="0"/>
            <a:ext cx="2325894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chemeClr val="accent5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904" y="2825496"/>
            <a:ext cx="10680192" cy="28346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7129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BA2A58C-57B7-834C-8F5C-3299322411B1}"/>
              </a:ext>
            </a:extLst>
          </p:cNvPr>
          <p:cNvGrpSpPr/>
          <p:nvPr userDrawn="1"/>
        </p:nvGrpSpPr>
        <p:grpSpPr>
          <a:xfrm rot="16200000">
            <a:off x="10772262" y="152641"/>
            <a:ext cx="1572380" cy="1267097"/>
            <a:chOff x="7413403" y="4976359"/>
            <a:chExt cx="2334986" cy="1881641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801D8067-144A-FE48-AF1E-529B662DCAD3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2ECA7D87-C78C-C140-AA28-C0FB20209045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87563"/>
            <a:ext cx="9779182" cy="3366813"/>
          </a:xfrm>
        </p:spPr>
        <p:txBody>
          <a:bodyPr>
            <a:noAutofit/>
          </a:bodyPr>
          <a:lstStyle>
            <a:lvl1pPr marL="0" indent="0">
              <a:buNone/>
              <a:defRPr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5430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721" y="1684338"/>
            <a:ext cx="8594558" cy="2810460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4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C91C146-F9A8-9A4C-9508-8590923B8D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519405"/>
            <a:ext cx="1364297" cy="1094521"/>
          </a:xfrm>
        </p:spPr>
        <p:txBody>
          <a:bodyPr>
            <a:noAutofit/>
          </a:bodyPr>
          <a:lstStyle>
            <a:lvl1pPr marL="0" indent="0" algn="ctr">
              <a:buNone/>
              <a:defRPr sz="23900" b="1">
                <a:solidFill>
                  <a:schemeClr val="accent1">
                    <a:lumMod val="75000"/>
                  </a:schemeClr>
                </a:solidFill>
                <a:latin typeface="Tenorite" pitchFamily="2" charset="0"/>
              </a:defRPr>
            </a:lvl1pPr>
            <a:lvl2pPr marL="4572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22D6C2B-78AC-DD47-9289-067C968B06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81813" y="4494213"/>
            <a:ext cx="3511550" cy="679450"/>
          </a:xfrm>
        </p:spPr>
        <p:txBody>
          <a:bodyPr>
            <a:no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r">
              <a:buNone/>
              <a:defRPr sz="1800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 algn="r">
              <a:buNone/>
              <a:defRPr sz="1600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 algn="r">
              <a:buNone/>
              <a:defRPr sz="1400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 algn="r">
              <a:buNone/>
              <a:defRPr sz="1400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12193CD-03AD-D74D-A5CD-747A9B53F4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609104" y="3399692"/>
            <a:ext cx="1364297" cy="1094521"/>
          </a:xfrm>
        </p:spPr>
        <p:txBody>
          <a:bodyPr>
            <a:noAutofit/>
          </a:bodyPr>
          <a:lstStyle>
            <a:lvl1pPr marL="0" indent="0" algn="ctr">
              <a:buNone/>
              <a:defRPr sz="23900" b="1">
                <a:solidFill>
                  <a:schemeClr val="accent1">
                    <a:lumMod val="75000"/>
                  </a:schemeClr>
                </a:solidFill>
                <a:latin typeface="Tenorite" pitchFamily="2" charset="0"/>
              </a:defRPr>
            </a:lvl1pPr>
            <a:lvl2pPr marL="4572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/>
            <a:r>
              <a:rPr lang="en-US"/>
              <a:t>”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8892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28C225EC-F6EF-1144-834A-F0B91974AA41}"/>
              </a:ext>
            </a:extLst>
          </p:cNvPr>
          <p:cNvSpPr/>
          <p:nvPr userDrawn="1"/>
        </p:nvSpPr>
        <p:spPr>
          <a:xfrm>
            <a:off x="0" y="-1664"/>
            <a:ext cx="9857012" cy="68596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1E40CEAF-B1BB-174E-A798-3BA60D9C0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30" y="381000"/>
            <a:ext cx="8401624" cy="1325563"/>
          </a:xfrm>
        </p:spPr>
        <p:txBody>
          <a:bodyPr lIns="0"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23">
            <a:extLst>
              <a:ext uri="{FF2B5EF4-FFF2-40B4-BE49-F238E27FC236}">
                <a16:creationId xmlns:a16="http://schemas.microsoft.com/office/drawing/2014/main" id="{5E48B363-63E8-4F17-842B-53AD935A65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0429" y="2227758"/>
            <a:ext cx="1200374" cy="120124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CC3A7E03-4F06-4380-90A1-845651EEA3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23351" y="2426400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31AF5791-727B-438A-A7EF-5D132167C8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23350" y="2811646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7" name="Picture Placeholder 23">
            <a:extLst>
              <a:ext uri="{FF2B5EF4-FFF2-40B4-BE49-F238E27FC236}">
                <a16:creationId xmlns:a16="http://schemas.microsoft.com/office/drawing/2014/main" id="{9ABA5222-6FD6-405B-8AC8-18022C3659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95813" y="2227758"/>
            <a:ext cx="1200374" cy="120124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Text Placeholder 28">
            <a:extLst>
              <a:ext uri="{FF2B5EF4-FFF2-40B4-BE49-F238E27FC236}">
                <a16:creationId xmlns:a16="http://schemas.microsoft.com/office/drawing/2014/main" id="{A1A33FCF-D2EB-478E-8679-428657895F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70817" y="242256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55274EF8-F641-41B2-89C1-FD94AFA4868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70816" y="280781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8" name="Picture Placeholder 23">
            <a:extLst>
              <a:ext uri="{FF2B5EF4-FFF2-40B4-BE49-F238E27FC236}">
                <a16:creationId xmlns:a16="http://schemas.microsoft.com/office/drawing/2014/main" id="{124DE785-775F-4AE4-94B3-FA728188EB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0429" y="4254273"/>
            <a:ext cx="1200374" cy="120124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ext Placeholder 28">
            <a:extLst>
              <a:ext uri="{FF2B5EF4-FFF2-40B4-BE49-F238E27FC236}">
                <a16:creationId xmlns:a16="http://schemas.microsoft.com/office/drawing/2014/main" id="{5A429D4E-B795-4E55-852E-9E161F9EBD3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23351" y="4498793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41D297CB-52EE-4DE4-AEAC-CD4AAF2BF17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123350" y="4884039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9" name="Picture Placeholder 23">
            <a:extLst>
              <a:ext uri="{FF2B5EF4-FFF2-40B4-BE49-F238E27FC236}">
                <a16:creationId xmlns:a16="http://schemas.microsoft.com/office/drawing/2014/main" id="{F5694B35-7776-4DB9-9EB7-3AF076EC357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495813" y="4254273"/>
            <a:ext cx="1200374" cy="120124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AD7B736B-3A10-499F-8F23-4437982C823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70817" y="4498793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07165540-290D-4A38-87DE-F52B05BD6A1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70816" y="4884039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2334" y="6356350"/>
            <a:ext cx="1167495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AAB3BC7E-B34F-EF47-B125-1574C5484E22}"/>
              </a:ext>
            </a:extLst>
          </p:cNvPr>
          <p:cNvSpPr/>
          <p:nvPr userDrawn="1"/>
        </p:nvSpPr>
        <p:spPr>
          <a:xfrm rot="16200000" flipV="1">
            <a:off x="9499940" y="355410"/>
            <a:ext cx="1881641" cy="1167493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7CBC82D0-4F72-C649-8B7F-D4B087957B6C}"/>
              </a:ext>
            </a:extLst>
          </p:cNvPr>
          <p:cNvSpPr/>
          <p:nvPr userDrawn="1"/>
        </p:nvSpPr>
        <p:spPr>
          <a:xfrm flipH="1">
            <a:off x="10866436" y="1879977"/>
            <a:ext cx="1325563" cy="1325563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9383F23A-D872-2A4C-B386-A9D269BE694D}"/>
              </a:ext>
            </a:extLst>
          </p:cNvPr>
          <p:cNvSpPr/>
          <p:nvPr userDrawn="1"/>
        </p:nvSpPr>
        <p:spPr>
          <a:xfrm>
            <a:off x="11024507" y="-1664"/>
            <a:ext cx="1167494" cy="1881641"/>
          </a:xfrm>
          <a:custGeom>
            <a:avLst/>
            <a:gdLst>
              <a:gd name="connsiteX0" fmla="*/ 1167473 w 1167494"/>
              <a:gd name="connsiteY0" fmla="*/ 0 h 1881641"/>
              <a:gd name="connsiteX1" fmla="*/ 1167493 w 1167494"/>
              <a:gd name="connsiteY1" fmla="*/ 0 h 1881641"/>
              <a:gd name="connsiteX2" fmla="*/ 1167493 w 1167494"/>
              <a:gd name="connsiteY2" fmla="*/ 714148 h 1881641"/>
              <a:gd name="connsiteX3" fmla="*/ 1166666 w 1167494"/>
              <a:gd name="connsiteY3" fmla="*/ 730534 h 1881641"/>
              <a:gd name="connsiteX4" fmla="*/ 1167494 w 1167494"/>
              <a:gd name="connsiteY4" fmla="*/ 730534 h 1881641"/>
              <a:gd name="connsiteX5" fmla="*/ 1167494 w 1167494"/>
              <a:gd name="connsiteY5" fmla="*/ 1378059 h 1881641"/>
              <a:gd name="connsiteX6" fmla="*/ 1167493 w 1167494"/>
              <a:gd name="connsiteY6" fmla="*/ 1378059 h 1881641"/>
              <a:gd name="connsiteX7" fmla="*/ 1167493 w 1167494"/>
              <a:gd name="connsiteY7" fmla="*/ 1881641 h 1881641"/>
              <a:gd name="connsiteX8" fmla="*/ 0 w 1167494"/>
              <a:gd name="connsiteY8" fmla="*/ 1881641 h 1881641"/>
              <a:gd name="connsiteX9" fmla="*/ 0 w 1167494"/>
              <a:gd name="connsiteY9" fmla="*/ 1234116 h 1881641"/>
              <a:gd name="connsiteX10" fmla="*/ 0 w 1167494"/>
              <a:gd name="connsiteY10" fmla="*/ 1167492 h 1881641"/>
              <a:gd name="connsiteX11" fmla="*/ 1048124 w 1167494"/>
              <a:gd name="connsiteY11" fmla="*/ 6027 h 188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7494" h="1881641">
                <a:moveTo>
                  <a:pt x="1167473" y="0"/>
                </a:moveTo>
                <a:lnTo>
                  <a:pt x="1167493" y="0"/>
                </a:lnTo>
                <a:lnTo>
                  <a:pt x="1167493" y="714148"/>
                </a:lnTo>
                <a:lnTo>
                  <a:pt x="1166666" y="730534"/>
                </a:lnTo>
                <a:lnTo>
                  <a:pt x="1167494" y="730534"/>
                </a:lnTo>
                <a:lnTo>
                  <a:pt x="1167494" y="1378059"/>
                </a:lnTo>
                <a:lnTo>
                  <a:pt x="1167493" y="1378059"/>
                </a:lnTo>
                <a:lnTo>
                  <a:pt x="1167493" y="1881641"/>
                </a:lnTo>
                <a:lnTo>
                  <a:pt x="0" y="1881641"/>
                </a:lnTo>
                <a:lnTo>
                  <a:pt x="0" y="1234116"/>
                </a:lnTo>
                <a:lnTo>
                  <a:pt x="0" y="1167492"/>
                </a:lnTo>
                <a:cubicBezTo>
                  <a:pt x="0" y="563002"/>
                  <a:pt x="459408" y="65814"/>
                  <a:pt x="1048124" y="60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221FFDB-AAE2-5943-97A1-82D66AE05DB4}"/>
              </a:ext>
            </a:extLst>
          </p:cNvPr>
          <p:cNvSpPr/>
          <p:nvPr userDrawn="1"/>
        </p:nvSpPr>
        <p:spPr>
          <a:xfrm>
            <a:off x="10334091" y="2737752"/>
            <a:ext cx="1380830" cy="138083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2E58EEF7-63CA-A845-BAC4-9D3BE05918B5}"/>
              </a:ext>
            </a:extLst>
          </p:cNvPr>
          <p:cNvSpPr/>
          <p:nvPr userDrawn="1"/>
        </p:nvSpPr>
        <p:spPr>
          <a:xfrm rot="16200000" flipH="1">
            <a:off x="10667432" y="5333432"/>
            <a:ext cx="1881641" cy="1167493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757A4624-D8ED-2E4B-AF8C-00DFA6A72D5F}"/>
              </a:ext>
            </a:extLst>
          </p:cNvPr>
          <p:cNvSpPr/>
          <p:nvPr userDrawn="1"/>
        </p:nvSpPr>
        <p:spPr>
          <a:xfrm flipV="1">
            <a:off x="9857012" y="3651505"/>
            <a:ext cx="1325563" cy="1325563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DF312EF8-91BE-5946-BE31-8CFE107A2FEA}"/>
              </a:ext>
            </a:extLst>
          </p:cNvPr>
          <p:cNvSpPr/>
          <p:nvPr userDrawn="1"/>
        </p:nvSpPr>
        <p:spPr>
          <a:xfrm flipH="1" flipV="1">
            <a:off x="9857013" y="4976359"/>
            <a:ext cx="1167494" cy="1881641"/>
          </a:xfrm>
          <a:custGeom>
            <a:avLst/>
            <a:gdLst>
              <a:gd name="connsiteX0" fmla="*/ 1167473 w 1167494"/>
              <a:gd name="connsiteY0" fmla="*/ 0 h 1881641"/>
              <a:gd name="connsiteX1" fmla="*/ 1167493 w 1167494"/>
              <a:gd name="connsiteY1" fmla="*/ 0 h 1881641"/>
              <a:gd name="connsiteX2" fmla="*/ 1167493 w 1167494"/>
              <a:gd name="connsiteY2" fmla="*/ 714148 h 1881641"/>
              <a:gd name="connsiteX3" fmla="*/ 1166666 w 1167494"/>
              <a:gd name="connsiteY3" fmla="*/ 730534 h 1881641"/>
              <a:gd name="connsiteX4" fmla="*/ 1167494 w 1167494"/>
              <a:gd name="connsiteY4" fmla="*/ 730534 h 1881641"/>
              <a:gd name="connsiteX5" fmla="*/ 1167494 w 1167494"/>
              <a:gd name="connsiteY5" fmla="*/ 1378059 h 1881641"/>
              <a:gd name="connsiteX6" fmla="*/ 1167493 w 1167494"/>
              <a:gd name="connsiteY6" fmla="*/ 1378059 h 1881641"/>
              <a:gd name="connsiteX7" fmla="*/ 1167493 w 1167494"/>
              <a:gd name="connsiteY7" fmla="*/ 1881641 h 1881641"/>
              <a:gd name="connsiteX8" fmla="*/ 0 w 1167494"/>
              <a:gd name="connsiteY8" fmla="*/ 1881641 h 1881641"/>
              <a:gd name="connsiteX9" fmla="*/ 0 w 1167494"/>
              <a:gd name="connsiteY9" fmla="*/ 1234116 h 1881641"/>
              <a:gd name="connsiteX10" fmla="*/ 0 w 1167494"/>
              <a:gd name="connsiteY10" fmla="*/ 1167492 h 1881641"/>
              <a:gd name="connsiteX11" fmla="*/ 1048124 w 1167494"/>
              <a:gd name="connsiteY11" fmla="*/ 6027 h 188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7494" h="1881641">
                <a:moveTo>
                  <a:pt x="1167473" y="0"/>
                </a:moveTo>
                <a:lnTo>
                  <a:pt x="1167493" y="0"/>
                </a:lnTo>
                <a:lnTo>
                  <a:pt x="1167493" y="714148"/>
                </a:lnTo>
                <a:lnTo>
                  <a:pt x="1166666" y="730534"/>
                </a:lnTo>
                <a:lnTo>
                  <a:pt x="1167494" y="730534"/>
                </a:lnTo>
                <a:lnTo>
                  <a:pt x="1167494" y="1378059"/>
                </a:lnTo>
                <a:lnTo>
                  <a:pt x="1167493" y="1378059"/>
                </a:lnTo>
                <a:lnTo>
                  <a:pt x="1167493" y="1881641"/>
                </a:lnTo>
                <a:lnTo>
                  <a:pt x="0" y="1881641"/>
                </a:lnTo>
                <a:lnTo>
                  <a:pt x="0" y="1234116"/>
                </a:lnTo>
                <a:lnTo>
                  <a:pt x="0" y="1167492"/>
                </a:lnTo>
                <a:cubicBezTo>
                  <a:pt x="0" y="563002"/>
                  <a:pt x="459408" y="65814"/>
                  <a:pt x="1048124" y="60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87747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l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1">
            <a:extLst>
              <a:ext uri="{FF2B5EF4-FFF2-40B4-BE49-F238E27FC236}">
                <a16:creationId xmlns:a16="http://schemas.microsoft.com/office/drawing/2014/main" id="{6825B690-1AD7-4243-AC42-D2CF19B7B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30" y="381000"/>
            <a:ext cx="10678142" cy="1325563"/>
          </a:xfrm>
        </p:spPr>
        <p:txBody>
          <a:bodyPr lIns="0"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23">
            <a:extLst>
              <a:ext uri="{FF2B5EF4-FFF2-40B4-BE49-F238E27FC236}">
                <a16:creationId xmlns:a16="http://schemas.microsoft.com/office/drawing/2014/main" id="{5E48B363-63E8-4F17-842B-53AD935A65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0429" y="2068734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1825005B-0520-EC49-9A5C-554CB700387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0430" y="299454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2" name="Text Placeholder 28">
            <a:extLst>
              <a:ext uri="{FF2B5EF4-FFF2-40B4-BE49-F238E27FC236}">
                <a16:creationId xmlns:a16="http://schemas.microsoft.com/office/drawing/2014/main" id="{B6697B92-AF89-2C46-BC1E-6CB47E8EA42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0429" y="337979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3" name="Picture Placeholder 23">
            <a:extLst>
              <a:ext uri="{FF2B5EF4-FFF2-40B4-BE49-F238E27FC236}">
                <a16:creationId xmlns:a16="http://schemas.microsoft.com/office/drawing/2014/main" id="{FA9FEBB0-45F1-DF45-89C4-B343F8B20BA0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549397" y="2068734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4" name="Text Placeholder 28">
            <a:extLst>
              <a:ext uri="{FF2B5EF4-FFF2-40B4-BE49-F238E27FC236}">
                <a16:creationId xmlns:a16="http://schemas.microsoft.com/office/drawing/2014/main" id="{EF331731-A7FC-C245-A9C1-0B1A2E994DB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549398" y="299454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5" name="Text Placeholder 28">
            <a:extLst>
              <a:ext uri="{FF2B5EF4-FFF2-40B4-BE49-F238E27FC236}">
                <a16:creationId xmlns:a16="http://schemas.microsoft.com/office/drawing/2014/main" id="{313B974E-E762-EE48-B2DF-C8F10DF7344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549397" y="337979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6" name="Picture Placeholder 23">
            <a:extLst>
              <a:ext uri="{FF2B5EF4-FFF2-40B4-BE49-F238E27FC236}">
                <a16:creationId xmlns:a16="http://schemas.microsoft.com/office/drawing/2014/main" id="{8BA62E8C-79E6-D245-B706-FFB1E051B2D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348367" y="2068734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7" name="Text Placeholder 28">
            <a:extLst>
              <a:ext uri="{FF2B5EF4-FFF2-40B4-BE49-F238E27FC236}">
                <a16:creationId xmlns:a16="http://schemas.microsoft.com/office/drawing/2014/main" id="{4199EE50-5386-0446-8ADA-23C1B0D6EA4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48368" y="299454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8" name="Text Placeholder 28">
            <a:extLst>
              <a:ext uri="{FF2B5EF4-FFF2-40B4-BE49-F238E27FC236}">
                <a16:creationId xmlns:a16="http://schemas.microsoft.com/office/drawing/2014/main" id="{478AB5CA-B5A5-934D-BF51-1485953A703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48367" y="337979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9" name="Picture Placeholder 23">
            <a:extLst>
              <a:ext uri="{FF2B5EF4-FFF2-40B4-BE49-F238E27FC236}">
                <a16:creationId xmlns:a16="http://schemas.microsoft.com/office/drawing/2014/main" id="{3D78BE06-1FC7-3C43-BD15-F4137B564B58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147335" y="2068734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0" name="Text Placeholder 28">
            <a:extLst>
              <a:ext uri="{FF2B5EF4-FFF2-40B4-BE49-F238E27FC236}">
                <a16:creationId xmlns:a16="http://schemas.microsoft.com/office/drawing/2014/main" id="{14F01FCC-4797-0343-8739-20331C751C1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47336" y="299454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1" name="Text Placeholder 28">
            <a:extLst>
              <a:ext uri="{FF2B5EF4-FFF2-40B4-BE49-F238E27FC236}">
                <a16:creationId xmlns:a16="http://schemas.microsoft.com/office/drawing/2014/main" id="{33FBE6CA-EC7A-1A4B-ADA3-6B78F2DE09C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47335" y="337979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2" name="Picture Placeholder 23">
            <a:extLst>
              <a:ext uri="{FF2B5EF4-FFF2-40B4-BE49-F238E27FC236}">
                <a16:creationId xmlns:a16="http://schemas.microsoft.com/office/drawing/2014/main" id="{6DD7CCE4-AD48-B64F-909E-F88961FBDFC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750429" y="4118551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3" name="Text Placeholder 28">
            <a:extLst>
              <a:ext uri="{FF2B5EF4-FFF2-40B4-BE49-F238E27FC236}">
                <a16:creationId xmlns:a16="http://schemas.microsoft.com/office/drawing/2014/main" id="{C076E7E2-3D95-EA47-BF86-444615F1F14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50430" y="5044362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4" name="Text Placeholder 28">
            <a:extLst>
              <a:ext uri="{FF2B5EF4-FFF2-40B4-BE49-F238E27FC236}">
                <a16:creationId xmlns:a16="http://schemas.microsoft.com/office/drawing/2014/main" id="{612499D2-373C-3940-97A5-FCA8B245BE4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50429" y="5429608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5" name="Picture Placeholder 23">
            <a:extLst>
              <a:ext uri="{FF2B5EF4-FFF2-40B4-BE49-F238E27FC236}">
                <a16:creationId xmlns:a16="http://schemas.microsoft.com/office/drawing/2014/main" id="{24B34D6D-4F7E-3942-B8D7-9970BDE53C10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3549397" y="4118551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6" name="Text Placeholder 28">
            <a:extLst>
              <a:ext uri="{FF2B5EF4-FFF2-40B4-BE49-F238E27FC236}">
                <a16:creationId xmlns:a16="http://schemas.microsoft.com/office/drawing/2014/main" id="{D34EDB1D-7E85-D242-B6AE-F6D6907D325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549398" y="5044362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7" name="Text Placeholder 28">
            <a:extLst>
              <a:ext uri="{FF2B5EF4-FFF2-40B4-BE49-F238E27FC236}">
                <a16:creationId xmlns:a16="http://schemas.microsoft.com/office/drawing/2014/main" id="{3E3BFFF0-114B-6D42-B5E0-8020AC2E26B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549397" y="5429608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8" name="Picture Placeholder 23">
            <a:extLst>
              <a:ext uri="{FF2B5EF4-FFF2-40B4-BE49-F238E27FC236}">
                <a16:creationId xmlns:a16="http://schemas.microsoft.com/office/drawing/2014/main" id="{EB4488EE-E854-724E-95AE-B9943EE249E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6348367" y="4118551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9" name="Text Placeholder 28">
            <a:extLst>
              <a:ext uri="{FF2B5EF4-FFF2-40B4-BE49-F238E27FC236}">
                <a16:creationId xmlns:a16="http://schemas.microsoft.com/office/drawing/2014/main" id="{C5551B4D-583E-D644-9069-EC096CE76F5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348368" y="5044362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50" name="Text Placeholder 28">
            <a:extLst>
              <a:ext uri="{FF2B5EF4-FFF2-40B4-BE49-F238E27FC236}">
                <a16:creationId xmlns:a16="http://schemas.microsoft.com/office/drawing/2014/main" id="{E30C4783-1643-2243-BB4F-E99E04D9216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348367" y="5429608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1" name="Picture Placeholder 23">
            <a:extLst>
              <a:ext uri="{FF2B5EF4-FFF2-40B4-BE49-F238E27FC236}">
                <a16:creationId xmlns:a16="http://schemas.microsoft.com/office/drawing/2014/main" id="{7BBADCE0-02E8-3249-8CBA-17D3783DFE70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9147335" y="4118551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2" name="Text Placeholder 28">
            <a:extLst>
              <a:ext uri="{FF2B5EF4-FFF2-40B4-BE49-F238E27FC236}">
                <a16:creationId xmlns:a16="http://schemas.microsoft.com/office/drawing/2014/main" id="{8D294C40-97E4-FF4F-8A02-10FC7D0EE8B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147336" y="5044362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53" name="Text Placeholder 28">
            <a:extLst>
              <a:ext uri="{FF2B5EF4-FFF2-40B4-BE49-F238E27FC236}">
                <a16:creationId xmlns:a16="http://schemas.microsoft.com/office/drawing/2014/main" id="{8B38241F-01B5-574C-A827-67C6352C463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147335" y="5429608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CE9F02AC-6DFB-0C47-BC8E-4B0594007F33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0732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rot="5400000" flipH="1">
            <a:off x="1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87561"/>
            <a:ext cx="9779182" cy="3366815"/>
          </a:xfrm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+mn-lt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+mn-lt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+mn-lt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49949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528203"/>
            <a:ext cx="4663440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11C9832-A021-954E-A34F-2988D1189AE9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861BC34-DFBF-2D4F-B463-FCFBC08391FF}"/>
              </a:ext>
            </a:extLst>
          </p:cNvPr>
          <p:cNvGrpSpPr/>
          <p:nvPr userDrawn="1"/>
        </p:nvGrpSpPr>
        <p:grpSpPr>
          <a:xfrm>
            <a:off x="8082092" y="5590903"/>
            <a:ext cx="1572380" cy="1267097"/>
            <a:chOff x="7413403" y="4976359"/>
            <a:chExt cx="2334986" cy="188164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5C37C19-F268-4A43-A0D4-3B1B38D4895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latin typeface="+mn-lt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4F760E5-9D5D-E44F-AEBF-20CA8DE87D11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latin typeface="+mn-lt"/>
              </a:endParaRPr>
            </a:p>
          </p:txBody>
        </p:sp>
      </p:grp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4CA559C-3355-DE44-ACF9-BDB6083C422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83235" y="2528203"/>
            <a:ext cx="4663440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B33DABA-7BF5-1147-BA5E-63B92F220E5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7493" y="2005689"/>
            <a:ext cx="4663440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B05BEE9-8BC0-EC44-B913-DB6426DF2EA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83235" y="2005689"/>
            <a:ext cx="4663440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938744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1" y="2526318"/>
            <a:ext cx="3218688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rot="5400000">
            <a:off x="8580896" y="0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>
            <a:off x="-2364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11C9832-A021-954E-A34F-2988D1189AE9}"/>
              </a:ext>
            </a:extLst>
          </p:cNvPr>
          <p:cNvSpPr/>
          <p:nvPr userDrawn="1"/>
        </p:nvSpPr>
        <p:spPr>
          <a:xfrm rot="5400000" flipH="1">
            <a:off x="11258144" y="5924144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+mn-lt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861BC34-DFBF-2D4F-B463-FCFBC08391FF}"/>
              </a:ext>
            </a:extLst>
          </p:cNvPr>
          <p:cNvGrpSpPr/>
          <p:nvPr userDrawn="1"/>
        </p:nvGrpSpPr>
        <p:grpSpPr>
          <a:xfrm>
            <a:off x="2587417" y="5590903"/>
            <a:ext cx="1572380" cy="1267097"/>
            <a:chOff x="7413403" y="4976359"/>
            <a:chExt cx="2334986" cy="188164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5C37C19-F268-4A43-A0D4-3B1B38D4895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latin typeface="+mn-lt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4F760E5-9D5D-E44F-AEBF-20CA8DE87D11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latin typeface="+mn-lt"/>
              </a:endParaRPr>
            </a:p>
          </p:txBody>
        </p:sp>
      </p:grp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4CA559C-3355-DE44-ACF9-BDB6083C422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83787" y="2526318"/>
            <a:ext cx="3173279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B33DABA-7BF5-1147-BA5E-63B92F220E5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7493" y="2003804"/>
            <a:ext cx="3173278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B05BEE9-8BC0-EC44-B913-DB6426DF2EA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83788" y="2003804"/>
            <a:ext cx="3173278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3D62993-A055-DF4F-9286-4FFE3A5C7FD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200082" y="2526318"/>
            <a:ext cx="3173279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896DA2E-4448-254C-86D1-9E16E63CC6A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00083" y="2003804"/>
            <a:ext cx="3173278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23629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4" y="1122363"/>
            <a:ext cx="6220278" cy="2387600"/>
          </a:xfrm>
        </p:spPr>
        <p:txBody>
          <a:bodyPr anchor="b">
            <a:noAutofit/>
          </a:bodyPr>
          <a:lstStyle>
            <a:lvl1pPr algn="l">
              <a:defRPr sz="60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3" y="3602038"/>
            <a:ext cx="6220277" cy="2247219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C79249-FDC0-364D-A734-AE1DE1605D28}"/>
              </a:ext>
            </a:extLst>
          </p:cNvPr>
          <p:cNvSpPr/>
          <p:nvPr userDrawn="1"/>
        </p:nvSpPr>
        <p:spPr>
          <a:xfrm>
            <a:off x="8264426" y="0"/>
            <a:ext cx="39275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15FBB50-09C8-B64E-AE57-67C5E70810CB}"/>
              </a:ext>
            </a:extLst>
          </p:cNvPr>
          <p:cNvGrpSpPr/>
          <p:nvPr userDrawn="1"/>
        </p:nvGrpSpPr>
        <p:grpSpPr>
          <a:xfrm>
            <a:off x="8264427" y="3685939"/>
            <a:ext cx="3927573" cy="3178856"/>
            <a:chOff x="9857014" y="13834"/>
            <a:chExt cx="2334986" cy="188164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FBF1E52-11FA-DC48-B7AD-75734232FFE8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850B620-49F5-3748-84AF-682555D52792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2" name="Freeform 21">
            <a:extLst>
              <a:ext uri="{FF2B5EF4-FFF2-40B4-BE49-F238E27FC236}">
                <a16:creationId xmlns:a16="http://schemas.microsoft.com/office/drawing/2014/main" id="{BC68F289-2744-2F48-893A-3F17911625C8}"/>
              </a:ext>
            </a:extLst>
          </p:cNvPr>
          <p:cNvSpPr/>
          <p:nvPr userDrawn="1"/>
        </p:nvSpPr>
        <p:spPr>
          <a:xfrm>
            <a:off x="0" y="-1"/>
            <a:ext cx="1167493" cy="1167493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39563C76-BC00-DE47-88F5-C24D3CE3325A}"/>
              </a:ext>
            </a:extLst>
          </p:cNvPr>
          <p:cNvSpPr/>
          <p:nvPr userDrawn="1"/>
        </p:nvSpPr>
        <p:spPr>
          <a:xfrm>
            <a:off x="10228214" y="-1"/>
            <a:ext cx="1963787" cy="3178856"/>
          </a:xfrm>
          <a:custGeom>
            <a:avLst/>
            <a:gdLst>
              <a:gd name="connsiteX0" fmla="*/ 0 w 1963787"/>
              <a:gd name="connsiteY0" fmla="*/ 0 h 3178856"/>
              <a:gd name="connsiteX1" fmla="*/ 1963787 w 1963787"/>
              <a:gd name="connsiteY1" fmla="*/ 0 h 3178856"/>
              <a:gd name="connsiteX2" fmla="*/ 1963787 w 1963787"/>
              <a:gd name="connsiteY2" fmla="*/ 1967129 h 3178856"/>
              <a:gd name="connsiteX3" fmla="*/ 1963787 w 1963787"/>
              <a:gd name="connsiteY3" fmla="*/ 2349671 h 3178856"/>
              <a:gd name="connsiteX4" fmla="*/ 1963787 w 1963787"/>
              <a:gd name="connsiteY4" fmla="*/ 3178856 h 3178856"/>
              <a:gd name="connsiteX5" fmla="*/ 1963753 w 1963787"/>
              <a:gd name="connsiteY5" fmla="*/ 3178856 h 3178856"/>
              <a:gd name="connsiteX6" fmla="*/ 1763002 w 1963787"/>
              <a:gd name="connsiteY6" fmla="*/ 3168629 h 3178856"/>
              <a:gd name="connsiteX7" fmla="*/ 0 w 1963787"/>
              <a:gd name="connsiteY7" fmla="*/ 1197921 h 3178856"/>
              <a:gd name="connsiteX8" fmla="*/ 0 w 1963787"/>
              <a:gd name="connsiteY8" fmla="*/ 1039961 h 3178856"/>
              <a:gd name="connsiteX9" fmla="*/ 0 w 1963787"/>
              <a:gd name="connsiteY9" fmla="*/ 0 h 317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63787" h="3178856">
                <a:moveTo>
                  <a:pt x="0" y="0"/>
                </a:moveTo>
                <a:lnTo>
                  <a:pt x="1963787" y="0"/>
                </a:lnTo>
                <a:lnTo>
                  <a:pt x="1963787" y="1967129"/>
                </a:lnTo>
                <a:lnTo>
                  <a:pt x="1963787" y="2349671"/>
                </a:lnTo>
                <a:lnTo>
                  <a:pt x="1963787" y="3178856"/>
                </a:lnTo>
                <a:lnTo>
                  <a:pt x="1963753" y="3178856"/>
                </a:lnTo>
                <a:lnTo>
                  <a:pt x="1763002" y="3168629"/>
                </a:lnTo>
                <a:cubicBezTo>
                  <a:pt x="772749" y="3067186"/>
                  <a:pt x="0" y="2223585"/>
                  <a:pt x="0" y="1197921"/>
                </a:cubicBezTo>
                <a:lnTo>
                  <a:pt x="0" y="1039961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9181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14695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790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20" y="2395728"/>
            <a:ext cx="7013448" cy="1627632"/>
          </a:xfrm>
        </p:spPr>
        <p:txBody>
          <a:bodyPr lIns="0" tIns="0" rIns="0" bIns="0">
            <a:noAutofit/>
          </a:bodyPr>
          <a:lstStyle>
            <a:lvl1pPr algn="l">
              <a:lnSpc>
                <a:spcPct val="100000"/>
              </a:lnSpc>
              <a:defRPr sz="3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7" name="Text Placeholder 54">
            <a:extLst>
              <a:ext uri="{FF2B5EF4-FFF2-40B4-BE49-F238E27FC236}">
                <a16:creationId xmlns:a16="http://schemas.microsoft.com/office/drawing/2014/main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984248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A2733C45-7C53-2BC5-3F62-D069650A7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0" y="4308475"/>
            <a:ext cx="3932238" cy="58896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54">
            <a:extLst>
              <a:ext uri="{FF2B5EF4-FFF2-40B4-BE49-F238E27FC236}">
                <a16:creationId xmlns:a16="http://schemas.microsoft.com/office/drawing/2014/main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/>
              <a:t>”</a:t>
            </a:r>
          </a:p>
        </p:txBody>
      </p:sp>
      <p:sp>
        <p:nvSpPr>
          <p:cNvPr id="32" name="Image 1" descr="preencoded.png">
            <a:extLst>
              <a:ext uri="{FF2B5EF4-FFF2-40B4-BE49-F238E27FC236}">
                <a16:creationId xmlns:a16="http://schemas.microsoft.com/office/drawing/2014/main" id="{2A3EC91E-4089-D366-06D3-3E66F93DFAF3}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tx1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sp>
        <p:nvSpPr>
          <p:cNvPr id="33" name="Image 4" descr="preencoded.png">
            <a:extLst>
              <a:ext uri="{FF2B5EF4-FFF2-40B4-BE49-F238E27FC236}">
                <a16:creationId xmlns:a16="http://schemas.microsoft.com/office/drawing/2014/main" id="{EC46DC71-C12A-96C8-3FE2-AA95AB58B349}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535251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  <p:pic>
        <p:nvPicPr>
          <p:cNvPr id="3" name="Picture 2" descr="A logo on a black background&#10;&#10;AI-generated content may be incorrect.">
            <a:extLst>
              <a:ext uri="{FF2B5EF4-FFF2-40B4-BE49-F238E27FC236}">
                <a16:creationId xmlns:a16="http://schemas.microsoft.com/office/drawing/2014/main" id="{572D3431-0710-0DBD-1DA4-C3F6AF6867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5869" y="6171747"/>
            <a:ext cx="1058003" cy="53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250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18886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12195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6925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03415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11984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9714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27518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57813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41919" y="3329790"/>
            <a:ext cx="4941771" cy="3200400"/>
          </a:xfrm>
        </p:spPr>
        <p:txBody>
          <a:bodyPr anchor="ctr">
            <a:noAutofit/>
          </a:bodyPr>
          <a:lstStyle>
            <a:lvl1pPr algn="l">
              <a:defRPr sz="3600" spc="150" baseline="0"/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1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627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C43996-DAC9-130F-CB05-4A8A90381D37}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408" y="373583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05" y="2392023"/>
            <a:ext cx="2596896" cy="2596896"/>
          </a:xfrm>
          <a:solidFill>
            <a:schemeClr val="accent3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905" y="4989515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885" y="5599755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17361" y="2392619"/>
            <a:ext cx="2596896" cy="2596896"/>
          </a:xfrm>
          <a:solidFill>
            <a:schemeClr val="accent3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6747" y="4990111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4073" y="5600351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5817" y="2393215"/>
            <a:ext cx="2596896" cy="2596896"/>
          </a:xfrm>
          <a:solidFill>
            <a:schemeClr val="accent3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4589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2529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34272" y="2393215"/>
            <a:ext cx="2596896" cy="2596896"/>
          </a:xfrm>
          <a:solidFill>
            <a:schemeClr val="accent3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2431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0984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58665376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6174378" y="0"/>
            <a:ext cx="601762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500" y="1020446"/>
            <a:ext cx="2895600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33500" y="2674014"/>
            <a:ext cx="2895600" cy="3269589"/>
          </a:xfrm>
        </p:spPr>
        <p:txBody>
          <a:bodyPr>
            <a:normAutofit/>
          </a:bodyPr>
          <a:lstStyle>
            <a:lvl1pPr marL="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23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2pPr>
            <a:lvl3pPr marL="914446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3pPr>
            <a:lvl4pPr marL="1371669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4pPr>
            <a:lvl5pPr marL="1828891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33500" y="6356350"/>
            <a:ext cx="3819228" cy="365125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7258" y="648325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2130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"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487018"/>
            <a:ext cx="4179570" cy="3377354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A96E214-6A61-C8A7-B1DB-C8C260C13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557818" cy="6858000"/>
            <a:chOff x="0" y="0"/>
            <a:chExt cx="4762501" cy="5186363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A18BC1BC-99D6-D9F4-19F9-AAE722E2AE61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0" y="876300"/>
              <a:ext cx="4762500" cy="1628775"/>
            </a:xfrm>
            <a:prstGeom prst="line">
              <a:avLst/>
            </a:prstGeom>
            <a:ln w="285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816F797-248B-2C75-29B9-DB65A809D47B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2638425" y="0"/>
              <a:ext cx="2124076" cy="5186363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7789772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487681"/>
            <a:ext cx="4179570" cy="3376691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D8E94DD-0F7B-3F92-58EA-5F06D557B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990668" y="1"/>
            <a:ext cx="1126278" cy="251229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19F5397-34DB-BC88-ADF5-AA470A06FE5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-5080"/>
            <a:ext cx="6576291" cy="6872605"/>
          </a:xfrm>
          <a:custGeom>
            <a:avLst/>
            <a:gdLst>
              <a:gd name="connsiteX0" fmla="*/ 0 w 6576291"/>
              <a:gd name="connsiteY0" fmla="*/ 0 h 6867525"/>
              <a:gd name="connsiteX1" fmla="*/ 6576291 w 6576291"/>
              <a:gd name="connsiteY1" fmla="*/ 0 h 6867525"/>
              <a:gd name="connsiteX2" fmla="*/ 6576291 w 6576291"/>
              <a:gd name="connsiteY2" fmla="*/ 6867525 h 6867525"/>
              <a:gd name="connsiteX3" fmla="*/ 0 w 6576291"/>
              <a:gd name="connsiteY3" fmla="*/ 6867525 h 6867525"/>
              <a:gd name="connsiteX4" fmla="*/ 0 w 6576291"/>
              <a:gd name="connsiteY4" fmla="*/ 0 h 6867525"/>
              <a:gd name="connsiteX0" fmla="*/ 0 w 6576291"/>
              <a:gd name="connsiteY0" fmla="*/ 5080 h 6872605"/>
              <a:gd name="connsiteX1" fmla="*/ 3604491 w 6576291"/>
              <a:gd name="connsiteY1" fmla="*/ 0 h 6872605"/>
              <a:gd name="connsiteX2" fmla="*/ 6576291 w 6576291"/>
              <a:gd name="connsiteY2" fmla="*/ 6872605 h 6872605"/>
              <a:gd name="connsiteX3" fmla="*/ 0 w 6576291"/>
              <a:gd name="connsiteY3" fmla="*/ 6872605 h 6872605"/>
              <a:gd name="connsiteX4" fmla="*/ 0 w 6576291"/>
              <a:gd name="connsiteY4" fmla="*/ 5080 h 6872605"/>
              <a:gd name="connsiteX0" fmla="*/ 0 w 6576291"/>
              <a:gd name="connsiteY0" fmla="*/ 0 h 6867525"/>
              <a:gd name="connsiteX1" fmla="*/ 3624811 w 6576291"/>
              <a:gd name="connsiteY1" fmla="*/ 10160 h 6867525"/>
              <a:gd name="connsiteX2" fmla="*/ 6576291 w 6576291"/>
              <a:gd name="connsiteY2" fmla="*/ 6867525 h 6867525"/>
              <a:gd name="connsiteX3" fmla="*/ 0 w 6576291"/>
              <a:gd name="connsiteY3" fmla="*/ 6867525 h 6867525"/>
              <a:gd name="connsiteX4" fmla="*/ 0 w 6576291"/>
              <a:gd name="connsiteY4" fmla="*/ 0 h 6867525"/>
              <a:gd name="connsiteX0" fmla="*/ 0 w 6576291"/>
              <a:gd name="connsiteY0" fmla="*/ 5080 h 6872605"/>
              <a:gd name="connsiteX1" fmla="*/ 3629891 w 6576291"/>
              <a:gd name="connsiteY1" fmla="*/ 0 h 6872605"/>
              <a:gd name="connsiteX2" fmla="*/ 6576291 w 6576291"/>
              <a:gd name="connsiteY2" fmla="*/ 6872605 h 6872605"/>
              <a:gd name="connsiteX3" fmla="*/ 0 w 6576291"/>
              <a:gd name="connsiteY3" fmla="*/ 6872605 h 6872605"/>
              <a:gd name="connsiteX4" fmla="*/ 0 w 6576291"/>
              <a:gd name="connsiteY4" fmla="*/ 5080 h 6872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6291" h="6872605">
                <a:moveTo>
                  <a:pt x="0" y="5080"/>
                </a:moveTo>
                <a:lnTo>
                  <a:pt x="3629891" y="0"/>
                </a:lnTo>
                <a:lnTo>
                  <a:pt x="6576291" y="6872605"/>
                </a:lnTo>
                <a:lnTo>
                  <a:pt x="0" y="6872605"/>
                </a:lnTo>
                <a:lnTo>
                  <a:pt x="0" y="5080"/>
                </a:lnTo>
                <a:close/>
              </a:path>
            </a:pathLst>
          </a:custGeom>
        </p:spPr>
        <p:txBody>
          <a:bodyPr lIns="182880" tIns="182880" bIns="9144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7062710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2318" y="268361"/>
            <a:ext cx="7288282" cy="2121177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EAC9D25F-5B3D-F5B2-5D02-C6BC6AA8987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322388" y="2763079"/>
            <a:ext cx="7288212" cy="340705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1" spc="50" baseline="0"/>
            </a:lvl1pPr>
            <a:lvl2pPr marL="283478" indent="-285764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56" indent="-285764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79" indent="-285764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57" indent="-285764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8E16CF1-2502-F2F0-2C27-2DD797903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096375" y="-25401"/>
            <a:ext cx="3095625" cy="6883401"/>
            <a:chOff x="9096375" y="-25401"/>
            <a:chExt cx="3095625" cy="6883401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322A6FB-333C-65AE-23D8-08BCEA174D43}"/>
                </a:ext>
              </a:extLst>
            </p:cNvPr>
            <p:cNvCxnSpPr/>
            <p:nvPr userDrawn="1"/>
          </p:nvCxnSpPr>
          <p:spPr>
            <a:xfrm>
              <a:off x="9096375" y="1497012"/>
              <a:ext cx="3095625" cy="0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62BB247-4598-A983-DEBF-6F042C1DB0BC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9381744" y="-25401"/>
              <a:ext cx="2810256" cy="6883401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4E84FEE-D475-A71D-7996-5925602EC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-1" y="-25403"/>
            <a:ext cx="1210573" cy="2048161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7459776D-4049-CB00-C321-0627C169B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33500" y="6356350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DE114AF-34C6-A062-7340-858BC27DA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43910" y="6355442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71851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3"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406401"/>
            <a:ext cx="4179570" cy="3457971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E045004-3604-59DC-13E0-7A0B2DF78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1314994"/>
            <a:ext cx="5327367" cy="471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00100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955F7B05-9431-1FBA-415D-6CF2DF562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6" y="0"/>
            <a:ext cx="4093633" cy="39123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568961"/>
            <a:ext cx="8420100" cy="1780860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97256"/>
            <a:ext cx="3924300" cy="464499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7FF22E3-5928-787E-B062-FA18127D3BD9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2933701" y="3251596"/>
            <a:ext cx="3943627" cy="3234264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78" indent="-285764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56" indent="-285764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79" indent="-285764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57" indent="-285764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4" y="2797256"/>
            <a:ext cx="3943627" cy="464499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178E4D0B-96F1-45F3-6B2A-5FA31A37257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410174" y="3251595"/>
            <a:ext cx="3943627" cy="3234264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78" indent="-285764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56" indent="-285764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79" indent="-285764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57" indent="-285764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F41582C-9AD2-F126-40F3-D43E77D15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69260" y="6356350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41F76B1-7BEF-7A88-1394-1164BFF08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04870" y="63641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82308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20" y="558801"/>
            <a:ext cx="9953308" cy="1780860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add title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A217F83-0BDB-C70B-29FE-2651DE1915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429818" y="0"/>
            <a:ext cx="7762183" cy="2754814"/>
            <a:chOff x="7334250" y="0"/>
            <a:chExt cx="4857750" cy="1724025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0C62368-3F79-C078-7086-B23D2F5A09F8}"/>
                </a:ext>
              </a:extLst>
            </p:cNvPr>
            <p:cNvCxnSpPr/>
            <p:nvPr userDrawn="1"/>
          </p:nvCxnSpPr>
          <p:spPr>
            <a:xfrm flipH="1" flipV="1">
              <a:off x="7334250" y="0"/>
              <a:ext cx="4857750" cy="76200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09BDD71-BF2E-BDB0-A625-D8371AEA1CA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87150" y="0"/>
              <a:ext cx="704850" cy="1724025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83354B96-CD25-BE1C-8CA2-3825F820B75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41120" y="2960877"/>
            <a:ext cx="2722880" cy="35128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CDD81865-54C7-7674-4B2E-041D05C1D14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341120" y="3392035"/>
            <a:ext cx="2722880" cy="2907164"/>
          </a:xfrm>
        </p:spPr>
        <p:txBody>
          <a:bodyPr tIns="0">
            <a:normAutofit/>
          </a:bodyPr>
          <a:lstStyle>
            <a:lvl1pPr marL="283478" indent="-283478">
              <a:lnSpc>
                <a:spcPct val="100000"/>
              </a:lnSpc>
              <a:buFont typeface="+mj-lt"/>
              <a:buAutoNum type="arabicPeriod"/>
              <a:defRPr sz="1800" b="0" spc="50" baseline="0"/>
            </a:lvl1pPr>
            <a:lvl2pPr marL="566956" indent="-342917">
              <a:lnSpc>
                <a:spcPct val="100000"/>
              </a:lnSpc>
              <a:spcBef>
                <a:spcPts val="1000"/>
              </a:spcBef>
              <a:buFont typeface="+mj-lt"/>
              <a:buAutoNum type="alphaLcPeriod"/>
              <a:defRPr sz="1800" spc="50" baseline="0"/>
            </a:lvl2pPr>
            <a:lvl3pPr marL="850435" indent="-342917">
              <a:lnSpc>
                <a:spcPct val="100000"/>
              </a:lnSpc>
              <a:spcBef>
                <a:spcPts val="1000"/>
              </a:spcBef>
              <a:buFont typeface="+mj-lt"/>
              <a:buAutoNum type="arabicParenR"/>
              <a:defRPr sz="1800" spc="50" baseline="0"/>
            </a:lvl3pPr>
            <a:lvl4pPr marL="1042468" indent="-342917">
              <a:lnSpc>
                <a:spcPct val="100000"/>
              </a:lnSpc>
              <a:spcBef>
                <a:spcPts val="1000"/>
              </a:spcBef>
              <a:buFont typeface="+mj-lt"/>
              <a:buAutoNum type="alphaLcParenR"/>
              <a:defRPr sz="1800" spc="50" baseline="0"/>
            </a:lvl4pPr>
            <a:lvl5pPr marL="1074474" indent="-400070">
              <a:lnSpc>
                <a:spcPct val="100000"/>
              </a:lnSpc>
              <a:spcBef>
                <a:spcPts val="1000"/>
              </a:spcBef>
              <a:buFont typeface="+mj-lt"/>
              <a:buAutoNum type="romanLcPeriod"/>
              <a:defRPr sz="1800" spc="50" baseline="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6F39BA57-7F1C-623F-BC7F-B689C5AC33E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754881" y="2960877"/>
            <a:ext cx="5516880" cy="35128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94BF07A4-5A33-0B3C-A378-AB2435F1D5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754881" y="3324860"/>
            <a:ext cx="5506720" cy="3031489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78" indent="-285764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56" indent="-285764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79" indent="-285764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57" indent="-285764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63DC63A6-41FE-6C2D-9A53-0AE4A6DBF3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333500" y="6356350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0B5130EC-B05B-5489-FBEC-DBEB6D1E737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13508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55359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2CC92D-F90A-CB67-4860-D6939AC29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101580" y="0"/>
            <a:ext cx="1286054" cy="390144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884027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5967A9D-0B53-4F3F-0872-495C23A33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6493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43B0E9A-A777-8745-6A36-0A79CB5E036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5453725" y="3660774"/>
            <a:ext cx="5907176" cy="2536826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78" indent="-285764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56" indent="-285764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79" indent="-285764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52202" indent="-285764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7CC7482-523E-517D-19FB-B8BEA483DA41}"/>
              </a:ext>
            </a:extLst>
          </p:cNvPr>
          <p:cNvGrpSpPr/>
          <p:nvPr userDrawn="1"/>
        </p:nvGrpSpPr>
        <p:grpSpPr>
          <a:xfrm>
            <a:off x="0" y="-33402"/>
            <a:ext cx="4057322" cy="6894576"/>
            <a:chOff x="-51379" y="-27432"/>
            <a:chExt cx="5505105" cy="6894576"/>
          </a:xfrm>
        </p:grpSpPr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D2FD70DF-964A-6120-D1FA-96ED7CF45693}"/>
                </a:ext>
              </a:extLst>
            </p:cNvPr>
            <p:cNvSpPr/>
            <p:nvPr userDrawn="1"/>
          </p:nvSpPr>
          <p:spPr>
            <a:xfrm flipH="1">
              <a:off x="-51378" y="-18288"/>
              <a:ext cx="5505104" cy="6885432"/>
            </a:xfrm>
            <a:prstGeom prst="parallelogram">
              <a:avLst>
                <a:gd name="adj" fmla="val 53215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1" name="Right Triangle 20">
              <a:extLst>
                <a:ext uri="{FF2B5EF4-FFF2-40B4-BE49-F238E27FC236}">
                  <a16:creationId xmlns:a16="http://schemas.microsoft.com/office/drawing/2014/main" id="{D4A758D8-AE8E-89EE-5D17-B947E43E942D}"/>
                </a:ext>
              </a:extLst>
            </p:cNvPr>
            <p:cNvSpPr/>
            <p:nvPr userDrawn="1"/>
          </p:nvSpPr>
          <p:spPr>
            <a:xfrm>
              <a:off x="-51379" y="-27432"/>
              <a:ext cx="3039675" cy="6885432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2" name="Right Triangle 21">
              <a:extLst>
                <a:ext uri="{FF2B5EF4-FFF2-40B4-BE49-F238E27FC236}">
                  <a16:creationId xmlns:a16="http://schemas.microsoft.com/office/drawing/2014/main" id="{F7C4CE2A-5CAC-59FA-F922-FDD5D0CDFAF4}"/>
                </a:ext>
              </a:extLst>
            </p:cNvPr>
            <p:cNvSpPr/>
            <p:nvPr userDrawn="1"/>
          </p:nvSpPr>
          <p:spPr>
            <a:xfrm>
              <a:off x="-51379" y="4835951"/>
              <a:ext cx="965779" cy="2022049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4569D00-2037-2A8D-943B-22FAC1C0B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5500" y="6356350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/>
              <a:t>PRESENTATION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A45003D-B40E-EFC7-2DC2-E794867A79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" y="-8148"/>
            <a:ext cx="3728809" cy="1062926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82623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2" y="895350"/>
            <a:ext cx="3247662" cy="1917700"/>
          </a:xfrm>
        </p:spPr>
        <p:txBody>
          <a:bodyPr>
            <a:normAutofit/>
          </a:bodyPr>
          <a:lstStyle>
            <a:lvl1pPr algn="l">
              <a:defRPr lang="en-US" sz="24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A14C3057-3BCC-F9A2-98D8-17DDB36F1823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38200" y="2813050"/>
            <a:ext cx="3247662" cy="3238499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78" indent="-285764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56" indent="-285764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79" indent="-285764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52202" indent="-285764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216396" y="895928"/>
            <a:ext cx="7137404" cy="511588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F91997C-538B-C8B9-14D7-31A1932F6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1615" y="6356350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F777EF4-982E-9337-7E82-31DC723C1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34303BA-AFB6-0E22-486F-785994E3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327564" cy="1505528"/>
            <a:chOff x="0" y="0"/>
            <a:chExt cx="2238376" cy="310515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66E3A08-02EB-7B54-5089-E7A7F19FD725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1238250" cy="310515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14F9BE5-00B2-ADDF-771C-AB098B36C820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2238376" cy="2476500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3296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337193"/>
            <a:ext cx="5655197" cy="1997867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2705178"/>
            <a:ext cx="5733772" cy="448990"/>
          </a:xfrm>
        </p:spPr>
        <p:txBody>
          <a:bodyPr anchor="ctr">
            <a:no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200" y="3154166"/>
            <a:ext cx="5733773" cy="3032733"/>
          </a:xfrm>
        </p:spPr>
        <p:txBody>
          <a:bodyPr>
            <a:normAutofit/>
          </a:bodyPr>
          <a:lstStyle>
            <a:lvl1pPr marL="285764" indent="-285764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1pPr>
            <a:lvl2pPr marL="742987" indent="-285764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2pPr>
            <a:lvl3pPr marL="1200210" indent="-285764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3pPr>
            <a:lvl4pPr marL="1657433" indent="-285764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4pPr>
            <a:lvl5pPr marL="2114656" indent="-285764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887109" y="2705178"/>
            <a:ext cx="3943627" cy="448989"/>
          </a:xfrm>
        </p:spPr>
        <p:txBody>
          <a:bodyPr anchor="ctr">
            <a:no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120DFF5-B64A-9744-4500-1D7BBA19BF1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887108" y="3164868"/>
            <a:ext cx="3943627" cy="3032733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78" indent="-285764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56" indent="-285764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79" indent="-285764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52202" indent="-285764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3986" y="6356351"/>
            <a:ext cx="4114800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E0588715-35AD-8BE1-A5FC-E28BDD385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645" t="319" r="28732" b="73496"/>
          <a:stretch/>
        </p:blipFill>
        <p:spPr>
          <a:xfrm rot="10800000" flipH="1">
            <a:off x="6308436" y="-11"/>
            <a:ext cx="5883564" cy="236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388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539496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1016" y="1545336"/>
            <a:ext cx="2029968" cy="1828800"/>
          </a:xfrm>
          <a:solidFill>
            <a:schemeClr val="accent3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016" y="3191256"/>
            <a:ext cx="2029968" cy="694944"/>
          </a:xfrm>
          <a:solidFill>
            <a:schemeClr val="accent2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1016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BB749B9A-080F-37C0-08E6-909A5DA554D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71016" y="4144264"/>
            <a:ext cx="2029968" cy="1828800"/>
          </a:xfrm>
          <a:solidFill>
            <a:schemeClr val="accent3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4C7516E-0853-87BE-108B-697DD8E0D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016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FB1A74E1-7CEB-F501-F998-7361A20F73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016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28288" y="1545336"/>
            <a:ext cx="2029968" cy="1828800"/>
          </a:xfrm>
          <a:solidFill>
            <a:schemeClr val="accent3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8288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8288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B5D5100A-3D51-45DB-3A84-9E7FB85261E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28288" y="4144264"/>
            <a:ext cx="2029968" cy="1828800"/>
          </a:xfrm>
          <a:solidFill>
            <a:schemeClr val="accent3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B775B771-678A-D917-7FE0-5DA7A23CCE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28288" y="5790184"/>
            <a:ext cx="2029968" cy="694944"/>
          </a:xfrm>
          <a:solidFill>
            <a:schemeClr val="accent2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AA2B9540-B92A-AD9C-C01A-B08A98BF84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8288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85560" y="1545336"/>
            <a:ext cx="2029968" cy="1828800"/>
          </a:xfrm>
          <a:solidFill>
            <a:schemeClr val="accent3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5560" y="3191256"/>
            <a:ext cx="2029968" cy="694944"/>
          </a:xfrm>
          <a:solidFill>
            <a:schemeClr val="accent2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560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3D2AAC25-9404-1F6F-200C-5660F49958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5560" y="4144264"/>
            <a:ext cx="2029968" cy="1828800"/>
          </a:xfrm>
          <a:solidFill>
            <a:schemeClr val="accent3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AE4677E1-AC1B-AB9C-5E0C-794903DD1C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85560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826BBF6C-7198-3C15-CDCB-E72B08709C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85560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42832" y="1545336"/>
            <a:ext cx="2029968" cy="1828800"/>
          </a:xfrm>
          <a:solidFill>
            <a:schemeClr val="accent3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2832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2832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90CBAA5D-3D9B-0CB5-E527-996433638BE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942832" y="4144264"/>
            <a:ext cx="2029968" cy="1828800"/>
          </a:xfrm>
          <a:solidFill>
            <a:schemeClr val="accent3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5B47333C-2F5E-FA7D-5DD1-191E0F421B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42832" y="5790184"/>
            <a:ext cx="2029968" cy="694944"/>
          </a:xfrm>
          <a:solidFill>
            <a:schemeClr val="accent2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D0AA2AE2-5A11-76D4-4D9C-B6B24D1419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42832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90070913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44E9C70-0200-3C21-7766-CB9EA5FBF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590800" cy="1027906"/>
            <a:chOff x="0" y="0"/>
            <a:chExt cx="2590800" cy="1027906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5E4B16-2071-DEE9-BE53-F35AFBEFCA5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0"/>
              <a:ext cx="2590800" cy="762000"/>
            </a:xfrm>
            <a:prstGeom prst="line">
              <a:avLst/>
            </a:prstGeom>
            <a:ln w="285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CB2B071-0355-D550-18A8-9D515CA1698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704850" cy="1027906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53551"/>
            <a:ext cx="10515600" cy="1325563"/>
          </a:xfrm>
        </p:spPr>
        <p:txBody>
          <a:bodyPr anchor="b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838200" y="2111382"/>
            <a:ext cx="10515600" cy="357096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FB554B2-4C33-2975-9F27-94B8AE71D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03C6776-E983-2BA3-1054-75996FE0F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0996" y="637285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268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7"/>
            <a:ext cx="4179570" cy="1524735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67200" y="3238104"/>
            <a:ext cx="4179570" cy="285018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800" spc="50" baseline="0">
                <a:solidFill>
                  <a:schemeClr val="bg1"/>
                </a:solidFill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356351"/>
            <a:ext cx="4179570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84824" y="6372861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6104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A22F8239-92F5-595B-5DD3-ACBA1C19E6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82969"/>
          <a:stretch/>
        </p:blipFill>
        <p:spPr>
          <a:xfrm>
            <a:off x="3459003" y="5609996"/>
            <a:ext cx="7328137" cy="1248005"/>
          </a:xfrm>
          <a:custGeom>
            <a:avLst/>
            <a:gdLst>
              <a:gd name="connsiteX0" fmla="*/ 0 w 7328137"/>
              <a:gd name="connsiteY0" fmla="*/ 0 h 1912980"/>
              <a:gd name="connsiteX1" fmla="*/ 7328137 w 7328137"/>
              <a:gd name="connsiteY1" fmla="*/ 0 h 1912980"/>
              <a:gd name="connsiteX2" fmla="*/ 7328137 w 7328137"/>
              <a:gd name="connsiteY2" fmla="*/ 1912980 h 1912980"/>
              <a:gd name="connsiteX3" fmla="*/ 0 w 7328137"/>
              <a:gd name="connsiteY3" fmla="*/ 1912980 h 1912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8137" h="1912980">
                <a:moveTo>
                  <a:pt x="0" y="0"/>
                </a:moveTo>
                <a:lnTo>
                  <a:pt x="7328137" y="0"/>
                </a:lnTo>
                <a:lnTo>
                  <a:pt x="7328137" y="1912980"/>
                </a:lnTo>
                <a:lnTo>
                  <a:pt x="0" y="1912980"/>
                </a:lnTo>
                <a:close/>
              </a:path>
            </a:pathLst>
          </a:cu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F9E987C-6F3E-FB11-D796-2D5F9075A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0800000">
            <a:off x="9829618" y="0"/>
            <a:ext cx="2133966" cy="2133966"/>
            <a:chOff x="9654699" y="2229295"/>
            <a:chExt cx="2133966" cy="2133966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53342B09-3192-492F-3F5F-19163C83F9EE}"/>
                </a:ext>
              </a:extLst>
            </p:cNvPr>
            <p:cNvSpPr/>
            <p:nvPr/>
          </p:nvSpPr>
          <p:spPr>
            <a:xfrm>
              <a:off x="9655348" y="3309113"/>
              <a:ext cx="2132669" cy="1054148"/>
            </a:xfrm>
            <a:custGeom>
              <a:avLst/>
              <a:gdLst>
                <a:gd name="connsiteX0" fmla="*/ 1345382 w 2690764"/>
                <a:gd name="connsiteY0" fmla="*/ 0 h 1330006"/>
                <a:gd name="connsiteX1" fmla="*/ 2684632 w 2690764"/>
                <a:gd name="connsiteY1" fmla="*/ 1208559 h 1330006"/>
                <a:gd name="connsiteX2" fmla="*/ 2690764 w 2690764"/>
                <a:gd name="connsiteY2" fmla="*/ 1330006 h 1330006"/>
                <a:gd name="connsiteX3" fmla="*/ 0 w 2690764"/>
                <a:gd name="connsiteY3" fmla="*/ 1330006 h 1330006"/>
                <a:gd name="connsiteX4" fmla="*/ 6132 w 2690764"/>
                <a:gd name="connsiteY4" fmla="*/ 1208559 h 1330006"/>
                <a:gd name="connsiteX5" fmla="*/ 1345382 w 2690764"/>
                <a:gd name="connsiteY5" fmla="*/ 0 h 133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0764" h="1330006">
                  <a:moveTo>
                    <a:pt x="1345382" y="0"/>
                  </a:moveTo>
                  <a:cubicBezTo>
                    <a:pt x="2042400" y="0"/>
                    <a:pt x="2615693" y="529729"/>
                    <a:pt x="2684632" y="1208559"/>
                  </a:cubicBezTo>
                  <a:lnTo>
                    <a:pt x="2690764" y="1330006"/>
                  </a:lnTo>
                  <a:lnTo>
                    <a:pt x="0" y="1330006"/>
                  </a:lnTo>
                  <a:lnTo>
                    <a:pt x="6132" y="1208559"/>
                  </a:lnTo>
                  <a:cubicBezTo>
                    <a:pt x="75071" y="529729"/>
                    <a:pt x="648364" y="0"/>
                    <a:pt x="1345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062E2B15-36A9-C2C7-6306-EEA512B646D0}"/>
                </a:ext>
              </a:extLst>
            </p:cNvPr>
            <p:cNvSpPr/>
            <p:nvPr/>
          </p:nvSpPr>
          <p:spPr>
            <a:xfrm>
              <a:off x="9654699" y="2229295"/>
              <a:ext cx="2133966" cy="1079818"/>
            </a:xfrm>
            <a:custGeom>
              <a:avLst/>
              <a:gdLst>
                <a:gd name="connsiteX0" fmla="*/ 818 w 2692400"/>
                <a:gd name="connsiteY0" fmla="*/ 0 h 1362394"/>
                <a:gd name="connsiteX1" fmla="*/ 2691582 w 2692400"/>
                <a:gd name="connsiteY1" fmla="*/ 0 h 1362394"/>
                <a:gd name="connsiteX2" fmla="*/ 2692400 w 2692400"/>
                <a:gd name="connsiteY2" fmla="*/ 16194 h 1362394"/>
                <a:gd name="connsiteX3" fmla="*/ 1346200 w 2692400"/>
                <a:gd name="connsiteY3" fmla="*/ 1362394 h 1362394"/>
                <a:gd name="connsiteX4" fmla="*/ 0 w 2692400"/>
                <a:gd name="connsiteY4" fmla="*/ 16194 h 1362394"/>
                <a:gd name="connsiteX5" fmla="*/ 818 w 2692400"/>
                <a:gd name="connsiteY5" fmla="*/ 0 h 136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1362394">
                  <a:moveTo>
                    <a:pt x="818" y="0"/>
                  </a:moveTo>
                  <a:lnTo>
                    <a:pt x="2691582" y="0"/>
                  </a:lnTo>
                  <a:lnTo>
                    <a:pt x="2692400" y="16194"/>
                  </a:lnTo>
                  <a:cubicBezTo>
                    <a:pt x="2692400" y="759680"/>
                    <a:pt x="2089686" y="1362394"/>
                    <a:pt x="1346200" y="1362394"/>
                  </a:cubicBezTo>
                  <a:cubicBezTo>
                    <a:pt x="602714" y="1362394"/>
                    <a:pt x="0" y="759680"/>
                    <a:pt x="0" y="16194"/>
                  </a:cubicBezTo>
                  <a:lnTo>
                    <a:pt x="8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800"/>
            </a:p>
          </p:txBody>
        </p:sp>
      </p:grpSp>
      <p:sp>
        <p:nvSpPr>
          <p:cNvPr id="21" name="Title 1">
            <a:extLst>
              <a:ext uri="{FF2B5EF4-FFF2-40B4-BE49-F238E27FC236}">
                <a16:creationId xmlns:a16="http://schemas.microsoft.com/office/drawing/2014/main" id="{52DD956C-BC83-8F97-6FF5-5A11028FEF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621792"/>
            <a:ext cx="8180412" cy="1828800"/>
          </a:xfrm>
        </p:spPr>
        <p:txBody>
          <a:bodyPr lIns="0" tIns="0" rIns="0" bIns="0">
            <a:noAutofit/>
          </a:bodyPr>
          <a:lstStyle/>
          <a:p>
            <a:r>
              <a:rPr lang="en-US"/>
              <a:t>Click to add title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A612ED1-3CD3-8532-2C92-777F6D005F10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813816" y="2948153"/>
            <a:ext cx="4956470" cy="3120773"/>
          </a:xfrm>
        </p:spPr>
        <p:txBody>
          <a:bodyPr lIns="0" tIns="0" rIns="0" bIns="0"/>
          <a:lstStyle>
            <a:lvl1pPr marL="0" indent="0">
              <a:spcBef>
                <a:spcPts val="1000"/>
              </a:spcBef>
              <a:buNone/>
              <a:defRPr sz="1800"/>
            </a:lvl1pPr>
            <a:lvl2pPr marL="283478" indent="-283478">
              <a:spcBef>
                <a:spcPts val="1000"/>
              </a:spcBef>
              <a:defRPr sz="1800"/>
            </a:lvl2pPr>
            <a:lvl3pPr marL="685834">
              <a:spcBef>
                <a:spcPts val="1000"/>
              </a:spcBef>
              <a:defRPr sz="1800"/>
            </a:lvl3pPr>
            <a:lvl4pPr marL="1051613">
              <a:spcBef>
                <a:spcPts val="1000"/>
              </a:spcBef>
              <a:defRPr sz="1800"/>
            </a:lvl4pPr>
            <a:lvl5pPr marL="1417391">
              <a:spcBef>
                <a:spcPts val="1000"/>
              </a:spcBef>
              <a:defRPr sz="180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4BCE7-3651-7CA3-1353-9B2526D267AF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421716" y="2948153"/>
            <a:ext cx="4956470" cy="3120773"/>
          </a:xfrm>
        </p:spPr>
        <p:txBody>
          <a:bodyPr lIns="0" tIns="0" rIns="0" bIns="0"/>
          <a:lstStyle>
            <a:lvl1pPr marL="0" indent="0">
              <a:spcBef>
                <a:spcPts val="1000"/>
              </a:spcBef>
              <a:buNone/>
              <a:defRPr sz="1800"/>
            </a:lvl1pPr>
            <a:lvl2pPr marL="283478" indent="-283478">
              <a:spcBef>
                <a:spcPts val="1000"/>
              </a:spcBef>
              <a:defRPr sz="1800"/>
            </a:lvl2pPr>
            <a:lvl3pPr marL="685834">
              <a:spcBef>
                <a:spcPts val="1000"/>
              </a:spcBef>
              <a:defRPr sz="1800"/>
            </a:lvl3pPr>
            <a:lvl4pPr marL="1051613">
              <a:spcBef>
                <a:spcPts val="1000"/>
              </a:spcBef>
              <a:defRPr sz="1800"/>
            </a:lvl4pPr>
            <a:lvl5pPr marL="1417391">
              <a:spcBef>
                <a:spcPts val="1000"/>
              </a:spcBef>
              <a:defRPr sz="180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415539" y="6461217"/>
            <a:ext cx="2743200" cy="365125"/>
          </a:xfrm>
        </p:spPr>
        <p:txBody>
          <a:bodyPr>
            <a:noAutofit/>
          </a:bodyPr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5904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1008">
          <p15:clr>
            <a:srgbClr val="FBAE40"/>
          </p15:clr>
        </p15:guide>
        <p15:guide id="3" orient="horz" pos="1560">
          <p15:clr>
            <a:srgbClr val="FBAE40"/>
          </p15:clr>
        </p15:guide>
        <p15:guide id="4" pos="312">
          <p15:clr>
            <a:srgbClr val="FBAE40"/>
          </p15:clr>
        </p15:guide>
        <p15:guide id="5" pos="816">
          <p15:clr>
            <a:srgbClr val="FBAE40"/>
          </p15:clr>
        </p15:guide>
        <p15:guide id="6" pos="7344">
          <p15:clr>
            <a:srgbClr val="FBAE40"/>
          </p15:clr>
        </p15:guide>
        <p15:guide id="7" orient="horz" pos="1416">
          <p15:clr>
            <a:srgbClr val="FBAE40"/>
          </p15:clr>
        </p15:guide>
        <p15:guide id="9" orient="horz" pos="384">
          <p15:clr>
            <a:srgbClr val="FBAE40"/>
          </p15:clr>
        </p15:guide>
        <p15:guide id="10" orient="horz" pos="3744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69EF52E1-6F3C-5D9B-32DC-A156BDDE2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2647" b="86709"/>
          <a:stretch/>
        </p:blipFill>
        <p:spPr>
          <a:xfrm>
            <a:off x="-1" y="5946506"/>
            <a:ext cx="5304866" cy="911495"/>
          </a:xfrm>
          <a:custGeom>
            <a:avLst/>
            <a:gdLst>
              <a:gd name="connsiteX0" fmla="*/ 0 w 5304866"/>
              <a:gd name="connsiteY0" fmla="*/ 0 h 1912980"/>
              <a:gd name="connsiteX1" fmla="*/ 5304866 w 5304866"/>
              <a:gd name="connsiteY1" fmla="*/ 0 h 1912980"/>
              <a:gd name="connsiteX2" fmla="*/ 5304866 w 5304866"/>
              <a:gd name="connsiteY2" fmla="*/ 1912980 h 1912980"/>
              <a:gd name="connsiteX3" fmla="*/ 5304865 w 5304866"/>
              <a:gd name="connsiteY3" fmla="*/ 1912980 h 1912980"/>
              <a:gd name="connsiteX4" fmla="*/ 0 w 5304866"/>
              <a:gd name="connsiteY4" fmla="*/ 1912980 h 1912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4866" h="1912980">
                <a:moveTo>
                  <a:pt x="0" y="0"/>
                </a:moveTo>
                <a:lnTo>
                  <a:pt x="5304866" y="0"/>
                </a:lnTo>
                <a:lnTo>
                  <a:pt x="5304866" y="1912980"/>
                </a:lnTo>
                <a:lnTo>
                  <a:pt x="5304865" y="1912980"/>
                </a:lnTo>
                <a:lnTo>
                  <a:pt x="0" y="1912980"/>
                </a:lnTo>
                <a:close/>
              </a:path>
            </a:pathLst>
          </a:custGeom>
        </p:spPr>
      </p:pic>
      <p:sp>
        <p:nvSpPr>
          <p:cNvPr id="9" name="Freeform 8">
            <a:extLst>
              <a:ext uri="{FF2B5EF4-FFF2-40B4-BE49-F238E27FC236}">
                <a16:creationId xmlns:a16="http://schemas.microsoft.com/office/drawing/2014/main" id="{4510996E-0672-63AB-DCBF-25B251B22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497681" y="0"/>
            <a:ext cx="1694321" cy="2692400"/>
          </a:xfrm>
          <a:custGeom>
            <a:avLst/>
            <a:gdLst>
              <a:gd name="connsiteX0" fmla="*/ 1346200 w 1694321"/>
              <a:gd name="connsiteY0" fmla="*/ 0 h 2692400"/>
              <a:gd name="connsiteX1" fmla="*/ 1617506 w 1694321"/>
              <a:gd name="connsiteY1" fmla="*/ 27350 h 2692400"/>
              <a:gd name="connsiteX2" fmla="*/ 1694321 w 1694321"/>
              <a:gd name="connsiteY2" fmla="*/ 47101 h 2692400"/>
              <a:gd name="connsiteX3" fmla="*/ 1694321 w 1694321"/>
              <a:gd name="connsiteY3" fmla="*/ 528114 h 2692400"/>
              <a:gd name="connsiteX4" fmla="*/ 1692265 w 1694321"/>
              <a:gd name="connsiteY4" fmla="*/ 526998 h 2692400"/>
              <a:gd name="connsiteX5" fmla="*/ 1346199 w 1694321"/>
              <a:gd name="connsiteY5" fmla="*/ 457130 h 2692400"/>
              <a:gd name="connsiteX6" fmla="*/ 457130 w 1694321"/>
              <a:gd name="connsiteY6" fmla="*/ 1346199 h 2692400"/>
              <a:gd name="connsiteX7" fmla="*/ 1346199 w 1694321"/>
              <a:gd name="connsiteY7" fmla="*/ 2235268 h 2692400"/>
              <a:gd name="connsiteX8" fmla="*/ 1692265 w 1694321"/>
              <a:gd name="connsiteY8" fmla="*/ 2165401 h 2692400"/>
              <a:gd name="connsiteX9" fmla="*/ 1694321 w 1694321"/>
              <a:gd name="connsiteY9" fmla="*/ 2164285 h 2692400"/>
              <a:gd name="connsiteX10" fmla="*/ 1694321 w 1694321"/>
              <a:gd name="connsiteY10" fmla="*/ 2645299 h 2692400"/>
              <a:gd name="connsiteX11" fmla="*/ 1617506 w 1694321"/>
              <a:gd name="connsiteY11" fmla="*/ 2665050 h 2692400"/>
              <a:gd name="connsiteX12" fmla="*/ 1346200 w 1694321"/>
              <a:gd name="connsiteY12" fmla="*/ 2692400 h 2692400"/>
              <a:gd name="connsiteX13" fmla="*/ 0 w 1694321"/>
              <a:gd name="connsiteY13" fmla="*/ 1346200 h 2692400"/>
              <a:gd name="connsiteX14" fmla="*/ 1346200 w 1694321"/>
              <a:gd name="connsiteY14" fmla="*/ 0 h 269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94321" h="2692400">
                <a:moveTo>
                  <a:pt x="1346200" y="0"/>
                </a:moveTo>
                <a:cubicBezTo>
                  <a:pt x="1439136" y="0"/>
                  <a:pt x="1529872" y="9417"/>
                  <a:pt x="1617506" y="27350"/>
                </a:cubicBezTo>
                <a:lnTo>
                  <a:pt x="1694321" y="47101"/>
                </a:lnTo>
                <a:lnTo>
                  <a:pt x="1694321" y="528114"/>
                </a:lnTo>
                <a:lnTo>
                  <a:pt x="1692265" y="526998"/>
                </a:lnTo>
                <a:cubicBezTo>
                  <a:pt x="1585898" y="482008"/>
                  <a:pt x="1468954" y="457130"/>
                  <a:pt x="1346199" y="457130"/>
                </a:cubicBezTo>
                <a:cubicBezTo>
                  <a:pt x="855180" y="457130"/>
                  <a:pt x="457130" y="855180"/>
                  <a:pt x="457130" y="1346199"/>
                </a:cubicBezTo>
                <a:cubicBezTo>
                  <a:pt x="457130" y="1837218"/>
                  <a:pt x="855180" y="2235268"/>
                  <a:pt x="1346199" y="2235268"/>
                </a:cubicBezTo>
                <a:cubicBezTo>
                  <a:pt x="1468954" y="2235268"/>
                  <a:pt x="1585898" y="2210390"/>
                  <a:pt x="1692265" y="2165401"/>
                </a:cubicBezTo>
                <a:lnTo>
                  <a:pt x="1694321" y="2164285"/>
                </a:lnTo>
                <a:lnTo>
                  <a:pt x="1694321" y="2645299"/>
                </a:lnTo>
                <a:lnTo>
                  <a:pt x="1617506" y="2665050"/>
                </a:lnTo>
                <a:cubicBezTo>
                  <a:pt x="1529872" y="2682983"/>
                  <a:pt x="1439136" y="2692400"/>
                  <a:pt x="1346200" y="2692400"/>
                </a:cubicBezTo>
                <a:cubicBezTo>
                  <a:pt x="602714" y="2692400"/>
                  <a:pt x="0" y="2089686"/>
                  <a:pt x="0" y="1346200"/>
                </a:cubicBezTo>
                <a:cubicBezTo>
                  <a:pt x="0" y="602714"/>
                  <a:pt x="602714" y="0"/>
                  <a:pt x="13462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A089D1-3F91-4EA1-F598-0EDD4632E4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185" y="621972"/>
            <a:ext cx="6400800" cy="1828800"/>
          </a:xfrm>
        </p:spPr>
        <p:txBody>
          <a:bodyPr lIns="0" tIns="0" rIns="0" bIns="0">
            <a:noAutofit/>
          </a:bodyPr>
          <a:lstStyle/>
          <a:p>
            <a:r>
              <a:rPr lang="en-US"/>
              <a:t>Click to add title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DE2B4D4-87FA-ACC4-A0FD-E98B07CE9852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811185" y="3067050"/>
            <a:ext cx="6400800" cy="3048000"/>
          </a:xfrm>
        </p:spPr>
        <p:txBody>
          <a:bodyPr lIns="0" tIns="0" rIns="0" bIns="0"/>
          <a:lstStyle>
            <a:lvl1pPr marL="0" indent="0">
              <a:buNone/>
              <a:defRPr sz="1800"/>
            </a:lvl1pPr>
            <a:lvl2pPr marL="411501">
              <a:defRPr sz="1800"/>
            </a:lvl2pPr>
            <a:lvl3pPr marL="685834">
              <a:defRPr sz="1800"/>
            </a:lvl3pPr>
            <a:lvl4pPr marL="1051613">
              <a:defRPr sz="1800"/>
            </a:lvl4pPr>
            <a:lvl5pPr marL="1417391">
              <a:defRPr sz="180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8F85D-7A7F-3D36-8C6A-6589D66D2AFD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7861301" y="3067050"/>
            <a:ext cx="3519515" cy="3048000"/>
          </a:xfrm>
        </p:spPr>
        <p:txBody>
          <a:bodyPr lIns="0" tIns="0" rIns="0" bIns="0"/>
          <a:lstStyle>
            <a:lvl1pPr marL="342917" indent="-342917">
              <a:buFont typeface="+mj-lt"/>
              <a:buAutoNum type="arabicPeriod"/>
              <a:defRPr sz="1800"/>
            </a:lvl1pPr>
            <a:lvl2pPr marL="525806" indent="-342917">
              <a:buFont typeface="+mj-lt"/>
              <a:buAutoNum type="alphaLcPeriod"/>
              <a:defRPr sz="1800"/>
            </a:lvl2pPr>
            <a:lvl3pPr marL="800140" indent="-342917">
              <a:buFont typeface="+mj-lt"/>
              <a:buAutoNum type="arabicParenR"/>
              <a:defRPr sz="1800"/>
            </a:lvl3pPr>
            <a:lvl4pPr marL="1165918" indent="-342917">
              <a:buFont typeface="+mj-lt"/>
              <a:buAutoNum type="alphaLcPeriod"/>
              <a:defRPr sz="1800"/>
            </a:lvl4pPr>
            <a:lvl5pPr marL="1531697" indent="-342917">
              <a:buFont typeface="+mj-lt"/>
              <a:buAutoNum type="romanLcPeriod"/>
              <a:defRPr sz="180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7053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1008">
          <p15:clr>
            <a:srgbClr val="FBAE40"/>
          </p15:clr>
        </p15:guide>
        <p15:guide id="3" orient="horz" pos="1560">
          <p15:clr>
            <a:srgbClr val="FBAE40"/>
          </p15:clr>
        </p15:guide>
        <p15:guide id="4" pos="312">
          <p15:clr>
            <a:srgbClr val="FBAE40"/>
          </p15:clr>
        </p15:guide>
        <p15:guide id="5" pos="816">
          <p15:clr>
            <a:srgbClr val="FBAE40"/>
          </p15:clr>
        </p15:guide>
        <p15:guide id="6" pos="6336">
          <p15:clr>
            <a:srgbClr val="FBAE40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D8C74DBB-978B-8EA5-44E6-3AF3F58B7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5028" b="67254"/>
          <a:stretch>
            <a:fillRect/>
          </a:stretch>
        </p:blipFill>
        <p:spPr>
          <a:xfrm>
            <a:off x="0" y="4612249"/>
            <a:ext cx="3769950" cy="2245753"/>
          </a:xfrm>
          <a:custGeom>
            <a:avLst/>
            <a:gdLst>
              <a:gd name="connsiteX0" fmla="*/ 0 w 3769950"/>
              <a:gd name="connsiteY0" fmla="*/ 0 h 2245753"/>
              <a:gd name="connsiteX1" fmla="*/ 3769950 w 3769950"/>
              <a:gd name="connsiteY1" fmla="*/ 0 h 2245753"/>
              <a:gd name="connsiteX2" fmla="*/ 3769950 w 3769950"/>
              <a:gd name="connsiteY2" fmla="*/ 2245753 h 2245753"/>
              <a:gd name="connsiteX3" fmla="*/ 0 w 3769950"/>
              <a:gd name="connsiteY3" fmla="*/ 2245753 h 224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9950" h="2245753">
                <a:moveTo>
                  <a:pt x="0" y="0"/>
                </a:moveTo>
                <a:lnTo>
                  <a:pt x="3769950" y="0"/>
                </a:lnTo>
                <a:lnTo>
                  <a:pt x="3769950" y="2245753"/>
                </a:lnTo>
                <a:lnTo>
                  <a:pt x="0" y="2245753"/>
                </a:lnTo>
                <a:close/>
              </a:path>
            </a:pathLst>
          </a:cu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F7D965D3-2ED5-0347-F848-6C2A1D36A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5513" b="14154"/>
          <a:stretch>
            <a:fillRect/>
          </a:stretch>
        </p:blipFill>
        <p:spPr>
          <a:xfrm>
            <a:off x="9141088" y="970666"/>
            <a:ext cx="3050912" cy="5887335"/>
          </a:xfrm>
          <a:custGeom>
            <a:avLst/>
            <a:gdLst>
              <a:gd name="connsiteX0" fmla="*/ 0 w 3050912"/>
              <a:gd name="connsiteY0" fmla="*/ 0 h 5887335"/>
              <a:gd name="connsiteX1" fmla="*/ 3050912 w 3050912"/>
              <a:gd name="connsiteY1" fmla="*/ 0 h 5887335"/>
              <a:gd name="connsiteX2" fmla="*/ 3050912 w 3050912"/>
              <a:gd name="connsiteY2" fmla="*/ 5887335 h 5887335"/>
              <a:gd name="connsiteX3" fmla="*/ 0 w 3050912"/>
              <a:gd name="connsiteY3" fmla="*/ 5887335 h 588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0912" h="5887335">
                <a:moveTo>
                  <a:pt x="0" y="0"/>
                </a:moveTo>
                <a:lnTo>
                  <a:pt x="3050912" y="0"/>
                </a:lnTo>
                <a:lnTo>
                  <a:pt x="3050912" y="5887335"/>
                </a:lnTo>
                <a:lnTo>
                  <a:pt x="0" y="5887335"/>
                </a:lnTo>
                <a:close/>
              </a:path>
            </a:pathLst>
          </a:cu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1CBEC63C-AA69-807D-2A93-BC45B1BDF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184" y="621973"/>
            <a:ext cx="7309086" cy="1828800"/>
          </a:xfrm>
        </p:spPr>
        <p:txBody>
          <a:bodyPr lIns="0" tIns="0" rIns="0" bIns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3E0C7AAD-1535-12DC-133E-2253BF501721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811184" y="2757488"/>
            <a:ext cx="10548967" cy="3399964"/>
          </a:xfrm>
        </p:spPr>
        <p:txBody>
          <a:bodyPr/>
          <a:lstStyle/>
          <a:p>
            <a:r>
              <a:rPr lang="en-US"/>
              <a:t>Click icon to insert table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356655" y="6466575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2735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1008">
          <p15:clr>
            <a:srgbClr val="FBAE40"/>
          </p15:clr>
        </p15:guide>
        <p15:guide id="3" orient="horz" pos="1560">
          <p15:clr>
            <a:srgbClr val="FBAE40"/>
          </p15:clr>
        </p15:guide>
        <p15:guide id="4" pos="312">
          <p15:clr>
            <a:srgbClr val="FBAE40"/>
          </p15:clr>
        </p15:guide>
        <p15:guide id="5" pos="816">
          <p15:clr>
            <a:srgbClr val="FBAE40"/>
          </p15:clr>
        </p15:guide>
        <p15:guide id="6" pos="6336">
          <p15:clr>
            <a:srgbClr val="FBAE40"/>
          </p15:clr>
        </p15:guide>
      </p15:sldGuideLst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459EA3C-8B88-5F1F-531E-7DA7DE55710B}"/>
              </a:ext>
            </a:extLst>
          </p:cNvPr>
          <p:cNvSpPr/>
          <p:nvPr/>
        </p:nvSpPr>
        <p:spPr>
          <a:xfrm>
            <a:off x="2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496" y="2103120"/>
            <a:ext cx="11119104" cy="4434840"/>
          </a:xfrm>
        </p:spPr>
        <p:txBody>
          <a:bodyPr>
            <a:no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925511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1">
            <a:extLst>
              <a:ext uri="{FF2B5EF4-FFF2-40B4-BE49-F238E27FC236}">
                <a16:creationId xmlns:a16="http://schemas.microsoft.com/office/drawing/2014/main" id="{83F8143D-16B1-4CE2-1910-9E5074922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10800000">
            <a:off x="1084204" y="4586287"/>
            <a:ext cx="1574573" cy="2271713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F6BE63D1-6CC6-AD50-D587-0514090FB3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813817" y="2184401"/>
            <a:ext cx="2115351" cy="211535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A089D1-3F91-4EA1-F598-0EDD4632E4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605156"/>
            <a:ext cx="10571734" cy="1160145"/>
          </a:xfrm>
        </p:spPr>
        <p:txBody>
          <a:bodyPr lIns="0" tIns="0" rIns="0" bIns="0">
            <a:noAutofit/>
          </a:bodyPr>
          <a:lstStyle/>
          <a:p>
            <a:r>
              <a:rPr lang="en-US"/>
              <a:t>Click to add 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2DE6614-889D-2DB5-4C2F-DCBD22BA3B22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3835401" y="2185128"/>
            <a:ext cx="2736849" cy="4067717"/>
          </a:xfrm>
        </p:spPr>
        <p:txBody>
          <a:bodyPr lIns="0" tIns="0" rIns="0" bIns="0"/>
          <a:lstStyle>
            <a:lvl1pPr marL="342917" indent="-342917">
              <a:buFont typeface="+mj-lt"/>
              <a:buAutoNum type="arabicPeriod"/>
              <a:defRPr sz="1800"/>
            </a:lvl1pPr>
            <a:lvl2pPr marL="525806" indent="-342917">
              <a:buFont typeface="+mj-lt"/>
              <a:buAutoNum type="alphaLcPeriod"/>
              <a:defRPr sz="1800"/>
            </a:lvl2pPr>
            <a:lvl3pPr marL="800140" indent="-342917">
              <a:buFont typeface="+mj-lt"/>
              <a:buAutoNum type="arabicParenR"/>
              <a:defRPr sz="1800"/>
            </a:lvl3pPr>
            <a:lvl4pPr marL="1051613" indent="-228611">
              <a:buFont typeface="+mj-lt"/>
              <a:buAutoNum type="alphaLcParenR"/>
              <a:defRPr sz="1800"/>
            </a:lvl4pPr>
            <a:lvl5pPr marL="1417391" indent="-228611">
              <a:buFont typeface="+mj-lt"/>
              <a:buAutoNum type="romanLcPeriod"/>
              <a:defRPr sz="180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7B2B871-B646-8E1E-CD57-2224B2D4E590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7221565" y="2184400"/>
            <a:ext cx="4156619" cy="4046290"/>
          </a:xfrm>
        </p:spPr>
        <p:txBody>
          <a:bodyPr lIns="0" tIns="0" rIns="0" bIns="0"/>
          <a:lstStyle>
            <a:lvl1pPr marL="0" indent="0">
              <a:spcBef>
                <a:spcPts val="1000"/>
              </a:spcBef>
              <a:buNone/>
              <a:defRPr sz="1800"/>
            </a:lvl1pPr>
            <a:lvl2pPr marL="283478" indent="-283478">
              <a:spcBef>
                <a:spcPts val="1000"/>
              </a:spcBef>
              <a:defRPr sz="1800"/>
            </a:lvl2pPr>
            <a:lvl3pPr marL="685834">
              <a:spcBef>
                <a:spcPts val="1000"/>
              </a:spcBef>
              <a:defRPr sz="1800"/>
            </a:lvl3pPr>
            <a:lvl4pPr marL="1051613">
              <a:spcBef>
                <a:spcPts val="1000"/>
              </a:spcBef>
              <a:defRPr sz="1800"/>
            </a:lvl4pPr>
            <a:lvl5pPr marL="1417391">
              <a:spcBef>
                <a:spcPts val="1000"/>
              </a:spcBef>
              <a:defRPr sz="180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6">
            <a:extLst>
              <a:ext uri="{FF2B5EF4-FFF2-40B4-BE49-F238E27FC236}">
                <a16:creationId xmlns:a16="http://schemas.microsoft.com/office/drawing/2014/main" id="{C76CE9C3-45F2-C100-8B71-2FBD3139A851}"/>
              </a:ext>
            </a:extLst>
          </p:cNvPr>
          <p:cNvSpPr txBox="1">
            <a:spLocks/>
          </p:cNvSpPr>
          <p:nvPr userDrawn="1"/>
        </p:nvSpPr>
        <p:spPr>
          <a:xfrm>
            <a:off x="9875521" y="6446612"/>
            <a:ext cx="19456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/>
              <a:t>FY26 Budget Allocation</a:t>
            </a:r>
          </a:p>
        </p:txBody>
      </p:sp>
    </p:spTree>
    <p:extLst>
      <p:ext uri="{BB962C8B-B14F-4D97-AF65-F5344CB8AC3E}">
        <p14:creationId xmlns:p14="http://schemas.microsoft.com/office/powerpoint/2010/main" val="10734303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1008">
          <p15:clr>
            <a:srgbClr val="FBAE40"/>
          </p15:clr>
        </p15:guide>
        <p15:guide id="3" orient="horz" pos="1560">
          <p15:clr>
            <a:srgbClr val="FBAE40"/>
          </p15:clr>
        </p15:guide>
        <p15:guide id="4" pos="312">
          <p15:clr>
            <a:srgbClr val="FBAE40"/>
          </p15:clr>
        </p15:guide>
        <p15:guide id="5" pos="816">
          <p15:clr>
            <a:srgbClr val="FBAE40"/>
          </p15:clr>
        </p15:guide>
        <p15:guide id="6" pos="6336">
          <p15:clr>
            <a:srgbClr val="FBAE40"/>
          </p15:clr>
        </p15:guide>
      </p15:sldGuideLst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06614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30667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423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21.pn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1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image" Target="../media/image21.png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58579" y="6436170"/>
            <a:ext cx="98755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A black and red logo&#10;&#10;AI-generated content may be incorrect.">
            <a:extLst>
              <a:ext uri="{FF2B5EF4-FFF2-40B4-BE49-F238E27FC236}">
                <a16:creationId xmlns:a16="http://schemas.microsoft.com/office/drawing/2014/main" id="{AD7AEB4D-0ECD-35B4-DDD7-E95AF9655D98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303850" y="6163490"/>
            <a:ext cx="1070997" cy="54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52" r:id="rId3"/>
    <p:sldLayoutId id="2147483653" r:id="rId4"/>
    <p:sldLayoutId id="2147483664" r:id="rId5"/>
    <p:sldLayoutId id="2147483667" r:id="rId6"/>
    <p:sldLayoutId id="2147483668" r:id="rId7"/>
    <p:sldLayoutId id="2147483669" r:id="rId8"/>
    <p:sldLayoutId id="2147483673" r:id="rId9"/>
    <p:sldLayoutId id="2147483670" r:id="rId10"/>
    <p:sldLayoutId id="2147483671" r:id="rId11"/>
    <p:sldLayoutId id="2147483655" r:id="rId12"/>
    <p:sldLayoutId id="2147483674" r:id="rId13"/>
    <p:sldLayoutId id="2147483675" r:id="rId14"/>
    <p:sldLayoutId id="2147483676" r:id="rId15"/>
    <p:sldLayoutId id="2147483654" r:id="rId16"/>
    <p:sldLayoutId id="2147483656" r:id="rId17"/>
    <p:sldLayoutId id="2147483765" r:id="rId18"/>
    <p:sldLayoutId id="2147483658" r:id="rId19"/>
    <p:sldLayoutId id="2147483659" r:id="rId20"/>
  </p:sldLayoutIdLst>
  <p:hf hd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4400" b="1" kern="1200" cap="all" baseline="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ogo on a black background&#10;&#10;AI-generated content may be incorrect.">
            <a:extLst>
              <a:ext uri="{FF2B5EF4-FFF2-40B4-BE49-F238E27FC236}">
                <a16:creationId xmlns:a16="http://schemas.microsoft.com/office/drawing/2014/main" id="{CB51FB84-8B78-61B2-3C49-B3877955857C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99278" y="6240544"/>
            <a:ext cx="1114318" cy="56741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02122" y="6454458"/>
            <a:ext cx="98755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EC10A0C-BB77-FD4A-8FA4-D4334D01E3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21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</p:sldLayoutIdLst>
  <p:hf hdr="0" ftr="0" dt="0"/>
  <p:txStyles>
    <p:titleStyle>
      <a:lvl1pPr algn="ctr" defTabSz="685800" rtl="0" eaLnBrk="1" latinLnBrk="0" hangingPunct="1">
        <a:lnSpc>
          <a:spcPts val="3656"/>
        </a:lnSpc>
        <a:spcBef>
          <a:spcPct val="0"/>
        </a:spcBef>
        <a:buNone/>
        <a:defRPr sz="3300" b="1" kern="1200" cap="all" baseline="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60604" indent="-260604" algn="l" defTabSz="685800" rtl="0" eaLnBrk="1" latinLnBrk="0" hangingPunct="1">
        <a:lnSpc>
          <a:spcPct val="100000"/>
        </a:lnSpc>
        <a:spcBef>
          <a:spcPts val="27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260604" algn="l" defTabSz="685800" rtl="0" eaLnBrk="1" latinLnBrk="0" hangingPunct="1">
        <a:lnSpc>
          <a:spcPct val="100000"/>
        </a:lnSpc>
        <a:spcBef>
          <a:spcPts val="27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260604" algn="l" defTabSz="685800" rtl="0" eaLnBrk="1" latinLnBrk="0" hangingPunct="1">
        <a:lnSpc>
          <a:spcPct val="100000"/>
        </a:lnSpc>
        <a:spcBef>
          <a:spcPts val="27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260604" algn="l" defTabSz="685800" rtl="0" eaLnBrk="1" latinLnBrk="0" hangingPunct="1">
        <a:lnSpc>
          <a:spcPct val="100000"/>
        </a:lnSpc>
        <a:spcBef>
          <a:spcPts val="27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260604" algn="l" defTabSz="685800" rtl="0" eaLnBrk="1" latinLnBrk="0" hangingPunct="1">
        <a:lnSpc>
          <a:spcPct val="100000"/>
        </a:lnSpc>
        <a:spcBef>
          <a:spcPts val="27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619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260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396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black and red logo&#10;&#10;AI-generated content may be incorrect.">
            <a:extLst>
              <a:ext uri="{FF2B5EF4-FFF2-40B4-BE49-F238E27FC236}">
                <a16:creationId xmlns:a16="http://schemas.microsoft.com/office/drawing/2014/main" id="{C7F64AFD-F055-A3AB-FC0E-CCC1CD8106B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6079949"/>
            <a:ext cx="1168400" cy="59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704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Segoe UI" panose="020B0502040204020203" pitchFamily="34" charset="0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7286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DFD55-3C28-40EF-9E31-A92D2E401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7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</p:sldLayoutIdLst>
  <p:hf hdr="0" ftr="0" dt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black and red logo&#10;&#10;AI-generated content may be incorrect.">
            <a:extLst>
              <a:ext uri="{FF2B5EF4-FFF2-40B4-BE49-F238E27FC236}">
                <a16:creationId xmlns:a16="http://schemas.microsoft.com/office/drawing/2014/main" id="{C7F64AFD-F055-A3AB-FC0E-CCC1CD8106B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6079949"/>
            <a:ext cx="1168400" cy="59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865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Segoe UI" panose="020B0502040204020203" pitchFamily="34" charset="0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4" Type="http://schemas.openxmlformats.org/officeDocument/2006/relationships/image" Target="../media/image44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4" Type="http://schemas.openxmlformats.org/officeDocument/2006/relationships/image" Target="../media/image44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3" Type="http://schemas.openxmlformats.org/officeDocument/2006/relationships/image" Target="../media/image43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4" Type="http://schemas.openxmlformats.org/officeDocument/2006/relationships/image" Target="../media/image44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3" Type="http://schemas.openxmlformats.org/officeDocument/2006/relationships/image" Target="../media/image51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53.svg"/><Relationship Id="rId5" Type="http://schemas.openxmlformats.org/officeDocument/2006/relationships/image" Target="../media/image45.png"/><Relationship Id="rId4" Type="http://schemas.openxmlformats.org/officeDocument/2006/relationships/image" Target="../media/image52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svg"/><Relationship Id="rId3" Type="http://schemas.openxmlformats.org/officeDocument/2006/relationships/image" Target="../media/image45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56.svg"/><Relationship Id="rId5" Type="http://schemas.openxmlformats.org/officeDocument/2006/relationships/image" Target="../media/image47.png"/><Relationship Id="rId4" Type="http://schemas.openxmlformats.org/officeDocument/2006/relationships/image" Target="../media/image55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3" Type="http://schemas.openxmlformats.org/officeDocument/2006/relationships/image" Target="../media/image60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3.svg"/><Relationship Id="rId5" Type="http://schemas.openxmlformats.org/officeDocument/2006/relationships/image" Target="../media/image62.png"/><Relationship Id="rId10" Type="http://schemas.openxmlformats.org/officeDocument/2006/relationships/hyperlink" Target="https://www.atlantapublicschools.us/cms/lib/GA01000924/Centricity/Domain/18889/APS_TaskForce3_08052025.pdf" TargetMode="External"/><Relationship Id="rId4" Type="http://schemas.openxmlformats.org/officeDocument/2006/relationships/image" Target="../media/image61.svg"/><Relationship Id="rId9" Type="http://schemas.openxmlformats.org/officeDocument/2006/relationships/hyperlink" Target="https://www.atlantapublicschools.us/cms/lib/GA01000924/Centricity/Domain/18889/APS_TaskForce1_05082025.pdf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3" Type="http://schemas.openxmlformats.org/officeDocument/2006/relationships/image" Target="../media/image60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3.xml"/><Relationship Id="rId6" Type="http://schemas.openxmlformats.org/officeDocument/2006/relationships/image" Target="../media/image67.svg"/><Relationship Id="rId5" Type="http://schemas.openxmlformats.org/officeDocument/2006/relationships/image" Target="../media/image62.png"/><Relationship Id="rId4" Type="http://schemas.openxmlformats.org/officeDocument/2006/relationships/image" Target="../media/image66.sv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image" Target="../media/image39.png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860D9-9D47-C0BB-B2B4-4B6F2B36CF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GO Team Meeting #1</a:t>
            </a:r>
            <a:br>
              <a:rPr lang="en-US"/>
            </a:b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1060B-300F-3CE3-E5AA-D8E29791C9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Scott Elementary</a:t>
            </a:r>
          </a:p>
          <a:p>
            <a:r>
              <a:rPr lang="en-US" dirty="0"/>
              <a:t>October 1, 2025</a:t>
            </a:r>
          </a:p>
        </p:txBody>
      </p:sp>
    </p:spTree>
    <p:extLst>
      <p:ext uri="{BB962C8B-B14F-4D97-AF65-F5344CB8AC3E}">
        <p14:creationId xmlns:p14="http://schemas.microsoft.com/office/powerpoint/2010/main" val="2131568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5B79A42-A580-BA04-634F-C20E01BEBA81}"/>
              </a:ext>
            </a:extLst>
          </p:cNvPr>
          <p:cNvSpPr/>
          <p:nvPr/>
        </p:nvSpPr>
        <p:spPr>
          <a:xfrm>
            <a:off x="3767328" y="4438699"/>
            <a:ext cx="8025384" cy="1815797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B309B0-6209-D3D0-9D5E-308B9F6E7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7328" y="347472"/>
            <a:ext cx="8165592" cy="768096"/>
          </a:xfrm>
        </p:spPr>
        <p:txBody>
          <a:bodyPr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5058AE03-D409-0714-CCED-4548A9C92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10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2C39DD0-CD86-2929-7808-58D17FC2C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67328" y="1298089"/>
            <a:ext cx="3822192" cy="411480"/>
          </a:xfrm>
        </p:spPr>
        <p:txBody>
          <a:bodyPr/>
          <a:lstStyle/>
          <a:p>
            <a:r>
              <a:rPr lang="en-US" dirty="0"/>
              <a:t>Measures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F3806DC-D69A-AB71-E9F7-CB31F3BCA0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11926" y="1676041"/>
            <a:ext cx="7663210" cy="2384706"/>
          </a:xfrm>
        </p:spPr>
        <p:txBody>
          <a:bodyPr/>
          <a:lstStyle/>
          <a:p>
            <a:r>
              <a:rPr lang="en-US" dirty="0"/>
              <a:t>Weekly CFA </a:t>
            </a:r>
          </a:p>
          <a:p>
            <a:r>
              <a:rPr lang="en-US" dirty="0"/>
              <a:t>Unit Assessments</a:t>
            </a:r>
          </a:p>
          <a:p>
            <a:r>
              <a:rPr lang="en-US" dirty="0"/>
              <a:t>Checkpoints</a:t>
            </a:r>
          </a:p>
          <a:p>
            <a:r>
              <a:rPr lang="en-US" dirty="0"/>
              <a:t>Weekly Attendance Data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37576DA-8EC0-E437-DAA0-94AC28248B56}"/>
              </a:ext>
            </a:extLst>
          </p:cNvPr>
          <p:cNvSpPr txBox="1">
            <a:spLocks/>
          </p:cNvSpPr>
          <p:nvPr/>
        </p:nvSpPr>
        <p:spPr>
          <a:xfrm>
            <a:off x="4077462" y="5017903"/>
            <a:ext cx="2763012" cy="6655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 cap="all" baseline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>
                <a:solidFill>
                  <a:schemeClr val="tx2"/>
                </a:solidFill>
                <a:latin typeface="Arial"/>
                <a:cs typeface="Arial"/>
              </a:rPr>
              <a:t>IMPACT</a:t>
            </a:r>
            <a:endParaRPr lang="en-US" sz="480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0FC404F0-4FC3-C7FD-86B7-97EF5F8C04C5}"/>
              </a:ext>
            </a:extLst>
          </p:cNvPr>
          <p:cNvSpPr txBox="1">
            <a:spLocks/>
          </p:cNvSpPr>
          <p:nvPr/>
        </p:nvSpPr>
        <p:spPr>
          <a:xfrm>
            <a:off x="6840474" y="4757749"/>
            <a:ext cx="5092446" cy="11858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 cap="all" baseline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>
                <a:latin typeface="Arial"/>
                <a:cs typeface="Arial"/>
              </a:rPr>
              <a:t>are we on target to successfully ACCOMPLISH our priorities?</a:t>
            </a:r>
            <a:endParaRPr lang="en-US" sz="24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28D8078-533B-B481-0506-CBCD96C4A39B}"/>
              </a:ext>
            </a:extLst>
          </p:cNvPr>
          <p:cNvSpPr/>
          <p:nvPr/>
        </p:nvSpPr>
        <p:spPr>
          <a:xfrm>
            <a:off x="1313688" y="4686299"/>
            <a:ext cx="914400" cy="914400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BCDC579-AAF7-14C7-05A1-EC49FB528FCC}"/>
              </a:ext>
            </a:extLst>
          </p:cNvPr>
          <p:cNvSpPr/>
          <p:nvPr/>
        </p:nvSpPr>
        <p:spPr>
          <a:xfrm>
            <a:off x="399288" y="3730751"/>
            <a:ext cx="2743200" cy="2743200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46491DC-81CE-1A71-D8E7-1BB125211C63}"/>
              </a:ext>
            </a:extLst>
          </p:cNvPr>
          <p:cNvSpPr/>
          <p:nvPr/>
        </p:nvSpPr>
        <p:spPr>
          <a:xfrm>
            <a:off x="-1" y="3429000"/>
            <a:ext cx="3447289" cy="3429000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A01D70F-3E69-CAF9-F52A-E4D891C0D7D8}"/>
              </a:ext>
            </a:extLst>
          </p:cNvPr>
          <p:cNvSpPr/>
          <p:nvPr/>
        </p:nvSpPr>
        <p:spPr>
          <a:xfrm>
            <a:off x="856488" y="4229099"/>
            <a:ext cx="1828800" cy="1828800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FFD9951-4D31-D84F-1872-EEB5AFF6CF98}"/>
              </a:ext>
            </a:extLst>
          </p:cNvPr>
          <p:cNvSpPr/>
          <p:nvPr/>
        </p:nvSpPr>
        <p:spPr>
          <a:xfrm>
            <a:off x="1563624" y="4948428"/>
            <a:ext cx="390144" cy="390143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280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566C4B-8390-810A-CB38-ABB8108EA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11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5B7ABB0-62F2-6F15-734F-625A498CB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935" y="183823"/>
            <a:ext cx="7696200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en-US" b="1" kern="1200">
                <a:latin typeface="+mj-lt"/>
                <a:ea typeface="+mj-ea"/>
                <a:cs typeface="+mj-cs"/>
              </a:rPr>
              <a:t>GO Team Discussion:</a:t>
            </a:r>
            <a:br>
              <a:rPr lang="en-US" b="1" kern="1200">
                <a:latin typeface="+mj-lt"/>
                <a:ea typeface="+mj-ea"/>
                <a:cs typeface="+mj-cs"/>
              </a:rPr>
            </a:br>
            <a:r>
              <a:rPr lang="en-US" b="1" kern="1200">
                <a:latin typeface="+mj-lt"/>
                <a:ea typeface="+mj-ea"/>
                <a:cs typeface="+mj-cs"/>
              </a:rPr>
              <a:t>Data Protocol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81779A-0CE7-0DAF-1F5F-EC7DC581845B}"/>
              </a:ext>
            </a:extLst>
          </p:cNvPr>
          <p:cNvSpPr txBox="1"/>
          <p:nvPr/>
        </p:nvSpPr>
        <p:spPr>
          <a:xfrm>
            <a:off x="326935" y="1602558"/>
            <a:ext cx="8402286" cy="432690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/>
          <a:p>
            <a:pPr marL="285750" indent="-228600">
              <a:lnSpc>
                <a:spcPct val="120000"/>
              </a:lnSpc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2200"/>
              <a:t>What do you notice?</a:t>
            </a:r>
          </a:p>
          <a:p>
            <a:pPr marL="285750" indent="-228600">
              <a:lnSpc>
                <a:spcPct val="120000"/>
              </a:lnSpc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2200"/>
              <a:t>What are your wonderings?</a:t>
            </a:r>
          </a:p>
          <a:p>
            <a:pPr marL="285750" indent="-228600">
              <a:lnSpc>
                <a:spcPct val="120000"/>
              </a:lnSpc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2200"/>
              <a:t>Based on our school’s trend data from MAP assessments and end-of-year test assessments, which student sub-groups and grade levels showed the most significant gaps or unexpected trends?</a:t>
            </a:r>
          </a:p>
          <a:p>
            <a:pPr marL="285750" indent="-228600">
              <a:lnSpc>
                <a:spcPct val="120000"/>
              </a:lnSpc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2200"/>
              <a:t>Based on our school’s trend data from MAP assessments, Milestones and other indicators, are there specific trends that require more focused attention?</a:t>
            </a:r>
          </a:p>
          <a:p>
            <a:pPr marL="285750" indent="-228600">
              <a:lnSpc>
                <a:spcPct val="120000"/>
              </a:lnSpc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2200"/>
              <a:t>What additional questions do you have?</a:t>
            </a:r>
          </a:p>
        </p:txBody>
      </p:sp>
    </p:spTree>
    <p:extLst>
      <p:ext uri="{BB962C8B-B14F-4D97-AF65-F5344CB8AC3E}">
        <p14:creationId xmlns:p14="http://schemas.microsoft.com/office/powerpoint/2010/main" val="3296525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16DAA-1ACF-4343-A637-D55C4A5DE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Timeline for GO Teams</a:t>
            </a:r>
          </a:p>
        </p:txBody>
      </p:sp>
      <p:graphicFrame>
        <p:nvGraphicFramePr>
          <p:cNvPr id="4" name="Content Placeholder 4" descr="timeline SmartArt graphic&#10;">
            <a:extLst>
              <a:ext uri="{FF2B5EF4-FFF2-40B4-BE49-F238E27FC236}">
                <a16:creationId xmlns:a16="http://schemas.microsoft.com/office/drawing/2014/main" id="{E246B7D8-C843-490A-A5BB-04DFA74A3D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9791245"/>
              </p:ext>
            </p:extLst>
          </p:nvPr>
        </p:nvGraphicFramePr>
        <p:xfrm>
          <a:off x="996696" y="2131187"/>
          <a:ext cx="10195560" cy="3675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8B6466-CC56-4078-BB0C-7A0D5CB3F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6B855D-E9CC-4FF8-AD85-6CDC7B89A0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BBDA472B-547B-9B0B-909E-FD71ACC4E6B8}"/>
              </a:ext>
            </a:extLst>
          </p:cNvPr>
          <p:cNvSpPr/>
          <p:nvPr/>
        </p:nvSpPr>
        <p:spPr>
          <a:xfrm>
            <a:off x="7802310" y="1358574"/>
            <a:ext cx="731378" cy="1213503"/>
          </a:xfrm>
          <a:prstGeom prst="downArrow">
            <a:avLst/>
          </a:prstGeom>
          <a:solidFill>
            <a:schemeClr val="accent5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A7C49E-0BF6-016B-F353-89ED2B2AE1AE}"/>
              </a:ext>
            </a:extLst>
          </p:cNvPr>
          <p:cNvSpPr txBox="1"/>
          <p:nvPr/>
        </p:nvSpPr>
        <p:spPr>
          <a:xfrm>
            <a:off x="7334684" y="953659"/>
            <a:ext cx="1666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You are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A92A91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1232250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0F095-F5F5-381E-8A64-28CD5B449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9712" y="2660904"/>
            <a:ext cx="4251106" cy="768096"/>
          </a:xfrm>
        </p:spPr>
        <p:txBody>
          <a:bodyPr/>
          <a:lstStyle/>
          <a:p>
            <a:r>
              <a:rPr lang="en-US"/>
              <a:t>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B164B5-ADA1-96DA-4209-38A86523C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832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3757465-D03A-39A2-BD27-4B32802307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17FEA4CF-43EC-00F4-2572-32502B47AA2C}"/>
              </a:ext>
            </a:extLst>
          </p:cNvPr>
          <p:cNvGrpSpPr/>
          <p:nvPr/>
        </p:nvGrpSpPr>
        <p:grpSpPr>
          <a:xfrm>
            <a:off x="0" y="0"/>
            <a:ext cx="334225" cy="6858000"/>
            <a:chOff x="0" y="0"/>
            <a:chExt cx="132040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C99410A5-14F0-D727-EB7F-466C384C321F}"/>
                </a:ext>
              </a:extLst>
            </p:cNvPr>
            <p:cNvSpPr/>
            <p:nvPr/>
          </p:nvSpPr>
          <p:spPr>
            <a:xfrm>
              <a:off x="0" y="0"/>
              <a:ext cx="132040" cy="2709333"/>
            </a:xfrm>
            <a:custGeom>
              <a:avLst/>
              <a:gdLst/>
              <a:ahLst/>
              <a:cxnLst/>
              <a:rect l="l" t="t" r="r" b="b"/>
              <a:pathLst>
                <a:path w="132040" h="2709333">
                  <a:moveTo>
                    <a:pt x="0" y="0"/>
                  </a:moveTo>
                  <a:lnTo>
                    <a:pt x="132040" y="0"/>
                  </a:lnTo>
                  <a:lnTo>
                    <a:pt x="13204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8031C"/>
            </a:solid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800">
                <a:latin typeface="Segoe UI" panose="020B0502040204020203" pitchFamily="34" charset="0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1E260B06-FF81-80E7-D7DF-DE85F863810F}"/>
                </a:ext>
              </a:extLst>
            </p:cNvPr>
            <p:cNvSpPr txBox="1"/>
            <p:nvPr/>
          </p:nvSpPr>
          <p:spPr>
            <a:xfrm>
              <a:off x="0" y="-57150"/>
              <a:ext cx="132040" cy="2766483"/>
            </a:xfrm>
            <a:prstGeom prst="rect">
              <a:avLst/>
            </a:prstGeom>
          </p:spPr>
          <p:txBody>
            <a:bodyPr lIns="33867" tIns="33867" rIns="33867" bIns="33867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680"/>
                </a:lnSpc>
              </a:pPr>
              <a:endParaRPr sz="800">
                <a:latin typeface="Segoe UI" panose="020B0502040204020203" pitchFamily="34" charset="0"/>
              </a:endParaRPr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1FA9494A-F1B8-AFCC-679B-CCB0A7B996DA}"/>
              </a:ext>
            </a:extLst>
          </p:cNvPr>
          <p:cNvSpPr/>
          <p:nvPr/>
        </p:nvSpPr>
        <p:spPr>
          <a:xfrm>
            <a:off x="6847402" y="6263186"/>
            <a:ext cx="2086662" cy="603673"/>
          </a:xfrm>
          <a:custGeom>
            <a:avLst/>
            <a:gdLst/>
            <a:ahLst/>
            <a:cxnLst/>
            <a:rect l="l" t="t" r="r" b="b"/>
            <a:pathLst>
              <a:path w="3129993" h="2865247">
                <a:moveTo>
                  <a:pt x="0" y="0"/>
                </a:moveTo>
                <a:lnTo>
                  <a:pt x="3129993" y="0"/>
                </a:lnTo>
                <a:lnTo>
                  <a:pt x="3129993" y="2865247"/>
                </a:lnTo>
                <a:lnTo>
                  <a:pt x="0" y="28652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b="-216424"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>
              <a:latin typeface="Segoe UI" panose="020B0502040204020203" pitchFamily="34" charset="0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B008BC58-3654-8DCB-6A19-B02C7908E5CF}"/>
              </a:ext>
            </a:extLst>
          </p:cNvPr>
          <p:cNvSpPr/>
          <p:nvPr/>
        </p:nvSpPr>
        <p:spPr>
          <a:xfrm>
            <a:off x="1431653" y="0"/>
            <a:ext cx="2028692" cy="685800"/>
          </a:xfrm>
          <a:custGeom>
            <a:avLst/>
            <a:gdLst/>
            <a:ahLst/>
            <a:cxnLst/>
            <a:rect l="l" t="t" r="r" b="b"/>
            <a:pathLst>
              <a:path w="3043038" h="2785648">
                <a:moveTo>
                  <a:pt x="0" y="0"/>
                </a:moveTo>
                <a:lnTo>
                  <a:pt x="3043038" y="0"/>
                </a:lnTo>
                <a:lnTo>
                  <a:pt x="3043038" y="2785648"/>
                </a:lnTo>
                <a:lnTo>
                  <a:pt x="0" y="27856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170794"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>
              <a:latin typeface="Segoe UI" panose="020B0502040204020203" pitchFamily="34" charset="0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28A51586-8177-92D1-945A-70B97FE7414E}"/>
              </a:ext>
            </a:extLst>
          </p:cNvPr>
          <p:cNvSpPr/>
          <p:nvPr/>
        </p:nvSpPr>
        <p:spPr>
          <a:xfrm rot="16200000" flipH="1" flipV="1">
            <a:off x="10451895" y="-549502"/>
            <a:ext cx="1190603" cy="2289607"/>
          </a:xfrm>
          <a:custGeom>
            <a:avLst/>
            <a:gdLst/>
            <a:ahLst/>
            <a:cxnLst/>
            <a:rect l="l" t="t" r="r" b="b"/>
            <a:pathLst>
              <a:path w="2007680" h="4114800">
                <a:moveTo>
                  <a:pt x="2007680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2007680" y="0"/>
                </a:lnTo>
                <a:lnTo>
                  <a:pt x="2007680" y="411480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12418" t="-19810" b="-1"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>
              <a:latin typeface="Segoe UI" panose="020B0502040204020203" pitchFamily="34" charset="0"/>
            </a:endParaRPr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12FC452E-31E2-109B-1AFB-06C3A3E9E4B5}"/>
              </a:ext>
            </a:extLst>
          </p:cNvPr>
          <p:cNvGrpSpPr/>
          <p:nvPr/>
        </p:nvGrpSpPr>
        <p:grpSpPr>
          <a:xfrm>
            <a:off x="996472" y="2498237"/>
            <a:ext cx="3905534" cy="2154071"/>
            <a:chOff x="0" y="0"/>
            <a:chExt cx="1542927" cy="850991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22D032B6-4267-F7E5-4C4F-70BAE7849957}"/>
                </a:ext>
              </a:extLst>
            </p:cNvPr>
            <p:cNvSpPr/>
            <p:nvPr/>
          </p:nvSpPr>
          <p:spPr>
            <a:xfrm>
              <a:off x="0" y="0"/>
              <a:ext cx="1542927" cy="850991"/>
            </a:xfrm>
            <a:custGeom>
              <a:avLst/>
              <a:gdLst/>
              <a:ahLst/>
              <a:cxnLst/>
              <a:rect l="l" t="t" r="r" b="b"/>
              <a:pathLst>
                <a:path w="1542927" h="850991">
                  <a:moveTo>
                    <a:pt x="0" y="0"/>
                  </a:moveTo>
                  <a:lnTo>
                    <a:pt x="1542927" y="0"/>
                  </a:lnTo>
                  <a:lnTo>
                    <a:pt x="1542927" y="850991"/>
                  </a:lnTo>
                  <a:lnTo>
                    <a:pt x="0" y="850991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800">
                <a:latin typeface="Segoe UI" panose="020B0502040204020203" pitchFamily="34" charset="0"/>
              </a:endParaRPr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9B17C268-8EB7-B7DD-8BD6-FAAB5979D4FA}"/>
                </a:ext>
              </a:extLst>
            </p:cNvPr>
            <p:cNvSpPr txBox="1"/>
            <p:nvPr/>
          </p:nvSpPr>
          <p:spPr>
            <a:xfrm>
              <a:off x="0" y="-57150"/>
              <a:ext cx="1542927" cy="908141"/>
            </a:xfrm>
            <a:prstGeom prst="rect">
              <a:avLst/>
            </a:prstGeom>
          </p:spPr>
          <p:txBody>
            <a:bodyPr lIns="33867" tIns="33867" rIns="33867" bIns="33867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680"/>
                </a:lnSpc>
              </a:pPr>
              <a:endParaRPr sz="800">
                <a:latin typeface="Segoe UI" panose="020B0502040204020203" pitchFamily="34" charset="0"/>
              </a:endParaRPr>
            </a:p>
          </p:txBody>
        </p:sp>
      </p:grpSp>
      <p:sp>
        <p:nvSpPr>
          <p:cNvPr id="11" name="TextBox 11">
            <a:extLst>
              <a:ext uri="{FF2B5EF4-FFF2-40B4-BE49-F238E27FC236}">
                <a16:creationId xmlns:a16="http://schemas.microsoft.com/office/drawing/2014/main" id="{0F848B40-40F8-7667-C805-53D8F55E5609}"/>
              </a:ext>
            </a:extLst>
          </p:cNvPr>
          <p:cNvSpPr txBox="1"/>
          <p:nvPr/>
        </p:nvSpPr>
        <p:spPr>
          <a:xfrm>
            <a:off x="1168401" y="2627489"/>
            <a:ext cx="3474207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/>
            <a:r>
              <a:rPr lang="en-US" sz="4000" b="1" spc="-42">
                <a:solidFill>
                  <a:srgbClr val="1D1D1B"/>
                </a:solidFill>
                <a:latin typeface="Poppins Bold"/>
                <a:ea typeface="Poppins Bold"/>
                <a:cs typeface="Poppins Bold"/>
                <a:sym typeface="Poppins Bold"/>
              </a:rPr>
              <a:t>Stakeholder</a:t>
            </a:r>
          </a:p>
          <a:p>
            <a:pPr marL="0" lvl="0" indent="0" algn="l"/>
            <a:r>
              <a:rPr lang="en-US" sz="4000" b="1" spc="-42">
                <a:solidFill>
                  <a:srgbClr val="1D1D1B"/>
                </a:solidFill>
                <a:latin typeface="Poppins Bold"/>
                <a:ea typeface="Poppins Bold"/>
                <a:cs typeface="Poppins Bold"/>
                <a:sym typeface="Poppins Bold"/>
              </a:rPr>
              <a:t>Engagement</a:t>
            </a:r>
          </a:p>
          <a:p>
            <a:r>
              <a:rPr lang="en-US" sz="4000" b="1" spc="-42">
                <a:solidFill>
                  <a:srgbClr val="1D1D1B"/>
                </a:solidFill>
                <a:latin typeface="Poppins Bold"/>
                <a:ea typeface="Poppins Bold"/>
                <a:cs typeface="Poppins Bold"/>
                <a:sym typeface="Poppins Bold"/>
              </a:rPr>
              <a:t>At Our School</a:t>
            </a:r>
            <a:endParaRPr lang="en-US" sz="4000" b="1" spc="-42">
              <a:solidFill>
                <a:srgbClr val="1D1D1B"/>
              </a:solidFill>
              <a:latin typeface="Poppins Bold"/>
              <a:ea typeface="Poppins Bold"/>
              <a:cs typeface="Poppins Bold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0C5E3F-9860-BC6A-0FF9-20DC2408EB69}"/>
              </a:ext>
            </a:extLst>
          </p:cNvPr>
          <p:cNvSpPr txBox="1"/>
          <p:nvPr/>
        </p:nvSpPr>
        <p:spPr>
          <a:xfrm>
            <a:off x="5283200" y="1204877"/>
            <a:ext cx="6096000" cy="45961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buNone/>
            </a:pPr>
            <a:r>
              <a:rPr lang="en-US" sz="3600" b="1" i="0" u="none" strike="noStrike">
                <a:solidFill>
                  <a:schemeClr val="accent1"/>
                </a:solidFill>
                <a:effectLst/>
                <a:latin typeface="Poppins" panose="00000500000000000000" pitchFamily="2" charset="0"/>
              </a:rPr>
              <a:t>Why We’re Here</a:t>
            </a:r>
            <a:endParaRPr lang="en-US" sz="3600">
              <a:solidFill>
                <a:schemeClr val="accent1"/>
              </a:solidFill>
              <a:effectLst/>
            </a:endParaRPr>
          </a:p>
          <a:p>
            <a:pPr rtl="0">
              <a:buNone/>
            </a:pPr>
            <a:br>
              <a:rPr lang="en-US" sz="800"/>
            </a:br>
            <a:r>
              <a:rPr lang="en-US" sz="2000"/>
              <a:t>GO Teams play a vital role in decision-making that impacts the school’s direction, priorities, and overall success.</a:t>
            </a:r>
          </a:p>
          <a:p>
            <a:pPr marL="304815" indent="-304815" rtl="0">
              <a:buFont typeface="Arial" panose="020B0604020202020204" pitchFamily="34" charset="0"/>
              <a:buChar char="•"/>
            </a:pPr>
            <a:r>
              <a:rPr lang="en-US" sz="2000"/>
              <a:t>Stakeholder engagement ensures that the decisions we make reflect the real needs and voices of the people our schools serve.</a:t>
            </a:r>
          </a:p>
          <a:p>
            <a:pPr marL="304815" indent="-304815" rtl="0">
              <a:buFont typeface="Arial" panose="020B0604020202020204" pitchFamily="34" charset="0"/>
              <a:buChar char="•"/>
            </a:pPr>
            <a:r>
              <a:rPr lang="en-US" sz="2000"/>
              <a:t>We’re stronger when we bring others into the work—when we listen, learn, and co-create with families, students, staff, and community members.</a:t>
            </a:r>
          </a:p>
          <a:p>
            <a:pPr algn="ctr" rtl="0">
              <a:buNone/>
            </a:pPr>
            <a:br>
              <a:rPr lang="en-US" sz="2000"/>
            </a:br>
            <a:r>
              <a:rPr lang="en-US" sz="2667" b="1">
                <a:solidFill>
                  <a:schemeClr val="accent1"/>
                </a:solidFill>
              </a:rPr>
              <a:t>Today our GO Team will</a:t>
            </a:r>
            <a:r>
              <a:rPr lang="en-US" sz="2667"/>
              <a:t>:</a:t>
            </a:r>
            <a:r>
              <a:rPr lang="en-US" sz="2000"/>
              <a:t> Brainstorm ways to involve our school’s key stakeholders in our work.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2F0E08-8779-18AB-B85B-BAB03CEDF6C1}"/>
              </a:ext>
            </a:extLst>
          </p:cNvPr>
          <p:cNvSpPr txBox="1"/>
          <p:nvPr/>
        </p:nvSpPr>
        <p:spPr>
          <a:xfrm>
            <a:off x="1384138" y="595301"/>
            <a:ext cx="3042731" cy="1323439"/>
          </a:xfrm>
          <a:prstGeom prst="rect">
            <a:avLst/>
          </a:prstGeom>
          <a:solidFill>
            <a:srgbClr val="FFFF00"/>
          </a:solidFill>
          <a:ln>
            <a:solidFill>
              <a:schemeClr val="accent4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i="1"/>
              <a:t>Please do this exercise </a:t>
            </a:r>
            <a:r>
              <a:rPr lang="en-US" sz="2000" b="1">
                <a:solidFill>
                  <a:schemeClr val="accent1"/>
                </a:solidFill>
              </a:rPr>
              <a:t>ONLY</a:t>
            </a:r>
            <a:r>
              <a:rPr lang="en-US" sz="2000" b="1"/>
              <a:t> </a:t>
            </a:r>
            <a:r>
              <a:rPr lang="en-US" sz="2000" b="1" i="1"/>
              <a:t>if not discussed by the GO Team  at a previous meeting</a:t>
            </a:r>
          </a:p>
        </p:txBody>
      </p:sp>
    </p:spTree>
    <p:extLst>
      <p:ext uri="{BB962C8B-B14F-4D97-AF65-F5344CB8AC3E}">
        <p14:creationId xmlns:p14="http://schemas.microsoft.com/office/powerpoint/2010/main" val="726905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9BEB6F9-727F-7A56-E95C-19C0F7BB34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BFD6F71D-7AED-E1C1-92EC-80B76E538F77}"/>
              </a:ext>
            </a:extLst>
          </p:cNvPr>
          <p:cNvGrpSpPr/>
          <p:nvPr/>
        </p:nvGrpSpPr>
        <p:grpSpPr>
          <a:xfrm>
            <a:off x="0" y="0"/>
            <a:ext cx="334225" cy="6858000"/>
            <a:chOff x="0" y="0"/>
            <a:chExt cx="132040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C1717619-EC3D-93CF-58F5-2438C798BB6B}"/>
                </a:ext>
              </a:extLst>
            </p:cNvPr>
            <p:cNvSpPr/>
            <p:nvPr/>
          </p:nvSpPr>
          <p:spPr>
            <a:xfrm>
              <a:off x="0" y="0"/>
              <a:ext cx="132040" cy="2709333"/>
            </a:xfrm>
            <a:custGeom>
              <a:avLst/>
              <a:gdLst/>
              <a:ahLst/>
              <a:cxnLst/>
              <a:rect l="l" t="t" r="r" b="b"/>
              <a:pathLst>
                <a:path w="132040" h="2709333">
                  <a:moveTo>
                    <a:pt x="0" y="0"/>
                  </a:moveTo>
                  <a:lnTo>
                    <a:pt x="132040" y="0"/>
                  </a:lnTo>
                  <a:lnTo>
                    <a:pt x="13204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8031C"/>
            </a:solid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800">
                <a:latin typeface="Segoe UI" panose="020B0502040204020203" pitchFamily="34" charset="0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A0274427-C62C-0E86-1F86-D29154E46EE1}"/>
                </a:ext>
              </a:extLst>
            </p:cNvPr>
            <p:cNvSpPr txBox="1"/>
            <p:nvPr/>
          </p:nvSpPr>
          <p:spPr>
            <a:xfrm>
              <a:off x="0" y="-57150"/>
              <a:ext cx="132040" cy="2766483"/>
            </a:xfrm>
            <a:prstGeom prst="rect">
              <a:avLst/>
            </a:prstGeom>
          </p:spPr>
          <p:txBody>
            <a:bodyPr lIns="33867" tIns="33867" rIns="33867" bIns="33867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680"/>
                </a:lnSpc>
              </a:pPr>
              <a:endParaRPr sz="800">
                <a:latin typeface="Segoe UI" panose="020B0502040204020203" pitchFamily="34" charset="0"/>
              </a:endParaRPr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B1FCD606-3A3A-99C6-D5A7-DC9441318487}"/>
              </a:ext>
            </a:extLst>
          </p:cNvPr>
          <p:cNvSpPr/>
          <p:nvPr/>
        </p:nvSpPr>
        <p:spPr>
          <a:xfrm>
            <a:off x="6847402" y="6263186"/>
            <a:ext cx="2086662" cy="603673"/>
          </a:xfrm>
          <a:custGeom>
            <a:avLst/>
            <a:gdLst/>
            <a:ahLst/>
            <a:cxnLst/>
            <a:rect l="l" t="t" r="r" b="b"/>
            <a:pathLst>
              <a:path w="3129993" h="2865247">
                <a:moveTo>
                  <a:pt x="0" y="0"/>
                </a:moveTo>
                <a:lnTo>
                  <a:pt x="3129993" y="0"/>
                </a:lnTo>
                <a:lnTo>
                  <a:pt x="3129993" y="2865247"/>
                </a:lnTo>
                <a:lnTo>
                  <a:pt x="0" y="28652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b="-216424"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>
              <a:latin typeface="Segoe UI" panose="020B0502040204020203" pitchFamily="34" charset="0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172E73F2-BBFC-D7EB-2814-BCEB30BF8E9A}"/>
              </a:ext>
            </a:extLst>
          </p:cNvPr>
          <p:cNvSpPr/>
          <p:nvPr/>
        </p:nvSpPr>
        <p:spPr>
          <a:xfrm>
            <a:off x="1431653" y="0"/>
            <a:ext cx="2028692" cy="685800"/>
          </a:xfrm>
          <a:custGeom>
            <a:avLst/>
            <a:gdLst/>
            <a:ahLst/>
            <a:cxnLst/>
            <a:rect l="l" t="t" r="r" b="b"/>
            <a:pathLst>
              <a:path w="3043038" h="2785648">
                <a:moveTo>
                  <a:pt x="0" y="0"/>
                </a:moveTo>
                <a:lnTo>
                  <a:pt x="3043038" y="0"/>
                </a:lnTo>
                <a:lnTo>
                  <a:pt x="3043038" y="2785648"/>
                </a:lnTo>
                <a:lnTo>
                  <a:pt x="0" y="27856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170794"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>
              <a:latin typeface="Segoe UI" panose="020B0502040204020203" pitchFamily="34" charset="0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4A76E1C5-0333-53F7-A681-547379722B11}"/>
              </a:ext>
            </a:extLst>
          </p:cNvPr>
          <p:cNvSpPr/>
          <p:nvPr/>
        </p:nvSpPr>
        <p:spPr>
          <a:xfrm rot="16200000" flipH="1" flipV="1">
            <a:off x="10451895" y="-549502"/>
            <a:ext cx="1190603" cy="2289607"/>
          </a:xfrm>
          <a:custGeom>
            <a:avLst/>
            <a:gdLst/>
            <a:ahLst/>
            <a:cxnLst/>
            <a:rect l="l" t="t" r="r" b="b"/>
            <a:pathLst>
              <a:path w="2007680" h="4114800">
                <a:moveTo>
                  <a:pt x="2007680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2007680" y="0"/>
                </a:lnTo>
                <a:lnTo>
                  <a:pt x="2007680" y="411480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12418" t="-19810" b="-1"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>
              <a:latin typeface="Segoe UI" panose="020B0502040204020203" pitchFamily="34" charset="0"/>
            </a:endParaRPr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07945BF4-E9EA-A937-F2CE-87F8FCBB69E2}"/>
              </a:ext>
            </a:extLst>
          </p:cNvPr>
          <p:cNvGrpSpPr/>
          <p:nvPr/>
        </p:nvGrpSpPr>
        <p:grpSpPr>
          <a:xfrm>
            <a:off x="996472" y="2498237"/>
            <a:ext cx="3905534" cy="2154071"/>
            <a:chOff x="0" y="0"/>
            <a:chExt cx="1542927" cy="850991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7B4E6245-E5AF-C5E6-C5CF-B3E8AF01F79A}"/>
                </a:ext>
              </a:extLst>
            </p:cNvPr>
            <p:cNvSpPr/>
            <p:nvPr/>
          </p:nvSpPr>
          <p:spPr>
            <a:xfrm>
              <a:off x="0" y="0"/>
              <a:ext cx="1542927" cy="850991"/>
            </a:xfrm>
            <a:custGeom>
              <a:avLst/>
              <a:gdLst/>
              <a:ahLst/>
              <a:cxnLst/>
              <a:rect l="l" t="t" r="r" b="b"/>
              <a:pathLst>
                <a:path w="1542927" h="850991">
                  <a:moveTo>
                    <a:pt x="0" y="0"/>
                  </a:moveTo>
                  <a:lnTo>
                    <a:pt x="1542927" y="0"/>
                  </a:lnTo>
                  <a:lnTo>
                    <a:pt x="1542927" y="850991"/>
                  </a:lnTo>
                  <a:lnTo>
                    <a:pt x="0" y="850991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800">
                <a:latin typeface="Segoe UI" panose="020B0502040204020203" pitchFamily="34" charset="0"/>
              </a:endParaRPr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DCB8E90C-EA3A-E382-1720-4F2C221CCCA6}"/>
                </a:ext>
              </a:extLst>
            </p:cNvPr>
            <p:cNvSpPr txBox="1"/>
            <p:nvPr/>
          </p:nvSpPr>
          <p:spPr>
            <a:xfrm>
              <a:off x="0" y="-57150"/>
              <a:ext cx="1542927" cy="908141"/>
            </a:xfrm>
            <a:prstGeom prst="rect">
              <a:avLst/>
            </a:prstGeom>
          </p:spPr>
          <p:txBody>
            <a:bodyPr lIns="33867" tIns="33867" rIns="33867" bIns="33867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680"/>
                </a:lnSpc>
              </a:pPr>
              <a:endParaRPr sz="800">
                <a:latin typeface="Segoe UI" panose="020B0502040204020203" pitchFamily="34" charset="0"/>
              </a:endParaRPr>
            </a:p>
          </p:txBody>
        </p:sp>
      </p:grpSp>
      <p:sp>
        <p:nvSpPr>
          <p:cNvPr id="11" name="TextBox 11">
            <a:extLst>
              <a:ext uri="{FF2B5EF4-FFF2-40B4-BE49-F238E27FC236}">
                <a16:creationId xmlns:a16="http://schemas.microsoft.com/office/drawing/2014/main" id="{CB814235-77B5-B460-AA2F-D835B73E1AD9}"/>
              </a:ext>
            </a:extLst>
          </p:cNvPr>
          <p:cNvSpPr txBox="1"/>
          <p:nvPr/>
        </p:nvSpPr>
        <p:spPr>
          <a:xfrm>
            <a:off x="1168401" y="2627489"/>
            <a:ext cx="3474207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/>
            <a:r>
              <a:rPr lang="en-US" sz="4000" b="1" spc="-42">
                <a:solidFill>
                  <a:srgbClr val="1D1D1B"/>
                </a:solidFill>
                <a:latin typeface="Poppins Bold"/>
                <a:ea typeface="Poppins Bold"/>
                <a:cs typeface="Poppins Bold"/>
                <a:sym typeface="Poppins Bold"/>
              </a:rPr>
              <a:t>Stakeholder</a:t>
            </a:r>
          </a:p>
          <a:p>
            <a:pPr marL="0" lvl="0" indent="0" algn="l"/>
            <a:r>
              <a:rPr lang="en-US" sz="4000" b="1" spc="-42">
                <a:solidFill>
                  <a:srgbClr val="1D1D1B"/>
                </a:solidFill>
                <a:latin typeface="Poppins Bold"/>
                <a:ea typeface="Poppins Bold"/>
                <a:cs typeface="Poppins Bold"/>
                <a:sym typeface="Poppins Bold"/>
              </a:rPr>
              <a:t>Engagement</a:t>
            </a:r>
          </a:p>
          <a:p>
            <a:pPr marL="0" lvl="0" indent="0" algn="l"/>
            <a:r>
              <a:rPr lang="en-US" sz="4000" b="1" spc="-42">
                <a:solidFill>
                  <a:srgbClr val="1D1D1B"/>
                </a:solidFill>
                <a:latin typeface="Poppins Bold"/>
                <a:ea typeface="Poppins Bold"/>
                <a:cs typeface="Poppins Bold"/>
                <a:sym typeface="Poppins Bold"/>
              </a:rPr>
              <a:t>Exercise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414CCC-FB80-F075-7F83-22ABF2C9398D}"/>
              </a:ext>
            </a:extLst>
          </p:cNvPr>
          <p:cNvSpPr txBox="1"/>
          <p:nvPr/>
        </p:nvSpPr>
        <p:spPr>
          <a:xfrm>
            <a:off x="5564253" y="989949"/>
            <a:ext cx="6096000" cy="517064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>
                <a:solidFill>
                  <a:schemeClr val="accent1"/>
                </a:solidFill>
              </a:rPr>
              <a:t>Here’s the challenge:</a:t>
            </a:r>
            <a:br>
              <a:rPr lang="en-US" sz="2133"/>
            </a:br>
            <a:endParaRPr lang="en-US" sz="2133"/>
          </a:p>
          <a:p>
            <a:r>
              <a:rPr lang="en-US" sz="1867"/>
              <a:t>We’re going to look at four groups—Families, Students, Staff, and Community.</a:t>
            </a:r>
          </a:p>
          <a:p>
            <a:endParaRPr lang="en-US" sz="1867"/>
          </a:p>
          <a:p>
            <a:r>
              <a:rPr lang="en-US" sz="1867"/>
              <a:t>For each group, we’ll ask and answer three questions:</a:t>
            </a:r>
          </a:p>
          <a:p>
            <a:endParaRPr lang="en-US" sz="1867"/>
          </a:p>
          <a:p>
            <a:pPr marL="342917" indent="-342917">
              <a:buFont typeface="+mj-lt"/>
              <a:buAutoNum type="arabicPeriod"/>
            </a:pPr>
            <a:r>
              <a:rPr lang="en-US" sz="1867" b="1"/>
              <a:t>INFORM</a:t>
            </a:r>
            <a:r>
              <a:rPr lang="en-US" sz="1867"/>
              <a:t> – What’s a fun or unexpected way to keep them in the loop?</a:t>
            </a:r>
          </a:p>
          <a:p>
            <a:pPr marL="342917" indent="-342917">
              <a:buFont typeface="+mj-lt"/>
              <a:buAutoNum type="arabicPeriod"/>
            </a:pPr>
            <a:r>
              <a:rPr lang="en-US" sz="1867" b="1"/>
              <a:t>INPUT</a:t>
            </a:r>
            <a:r>
              <a:rPr lang="en-US" sz="1867"/>
              <a:t> – What’s a meaningful way to get their ideas or feedback?</a:t>
            </a:r>
          </a:p>
          <a:p>
            <a:pPr marL="342917" indent="-342917">
              <a:buFont typeface="+mj-lt"/>
              <a:buAutoNum type="arabicPeriod"/>
            </a:pPr>
            <a:r>
              <a:rPr lang="en-US" sz="1867" b="1"/>
              <a:t>INVITE</a:t>
            </a:r>
            <a:r>
              <a:rPr lang="en-US" sz="1867"/>
              <a:t> – How can we bring them into the </a:t>
            </a:r>
            <a:r>
              <a:rPr lang="en-US" sz="1867" i="1"/>
              <a:t>work</a:t>
            </a:r>
            <a:r>
              <a:rPr lang="en-US" sz="1867"/>
              <a:t>, not just the audience?</a:t>
            </a:r>
          </a:p>
          <a:p>
            <a:endParaRPr lang="en-US" sz="1867"/>
          </a:p>
          <a:p>
            <a:r>
              <a:rPr lang="en-US" sz="1867"/>
              <a:t>Let’s get creative, specific, and push past the usual answers.</a:t>
            </a:r>
          </a:p>
          <a:p>
            <a:pPr algn="ctr" rtl="0">
              <a:buNone/>
            </a:pPr>
            <a:br>
              <a:rPr lang="en-US" sz="1600"/>
            </a:br>
            <a:endParaRPr lang="en-US" sz="16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403D94-E00B-CFF0-95AA-A7DE9465ED5D}"/>
              </a:ext>
            </a:extLst>
          </p:cNvPr>
          <p:cNvSpPr txBox="1"/>
          <p:nvPr/>
        </p:nvSpPr>
        <p:spPr>
          <a:xfrm>
            <a:off x="1384138" y="595301"/>
            <a:ext cx="3042731" cy="1323439"/>
          </a:xfrm>
          <a:prstGeom prst="rect">
            <a:avLst/>
          </a:prstGeom>
          <a:solidFill>
            <a:srgbClr val="FFFF00"/>
          </a:solidFill>
          <a:ln>
            <a:solidFill>
              <a:schemeClr val="accent4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i="1"/>
              <a:t>Please do this exercise </a:t>
            </a:r>
            <a:r>
              <a:rPr lang="en-US" sz="2000" b="1">
                <a:solidFill>
                  <a:schemeClr val="accent1"/>
                </a:solidFill>
              </a:rPr>
              <a:t>ONLY</a:t>
            </a:r>
            <a:r>
              <a:rPr lang="en-US" sz="2000" b="1"/>
              <a:t> </a:t>
            </a:r>
            <a:r>
              <a:rPr lang="en-US" sz="2000" b="1" i="1"/>
              <a:t>if not discussed by the GO Team  at a previous meeting</a:t>
            </a:r>
          </a:p>
        </p:txBody>
      </p:sp>
    </p:spTree>
    <p:extLst>
      <p:ext uri="{BB962C8B-B14F-4D97-AF65-F5344CB8AC3E}">
        <p14:creationId xmlns:p14="http://schemas.microsoft.com/office/powerpoint/2010/main" val="31968537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9232125-7240-E4A1-9F27-D4899CC177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7030971-32DA-ED6C-4D7A-B15D68354ECF}"/>
              </a:ext>
            </a:extLst>
          </p:cNvPr>
          <p:cNvSpPr/>
          <p:nvPr/>
        </p:nvSpPr>
        <p:spPr>
          <a:xfrm>
            <a:off x="10102263" y="0"/>
            <a:ext cx="1267810" cy="982016"/>
          </a:xfrm>
          <a:custGeom>
            <a:avLst/>
            <a:gdLst/>
            <a:ahLst/>
            <a:cxnLst/>
            <a:rect l="l" t="t" r="r" b="b"/>
            <a:pathLst>
              <a:path w="1901715" h="1740861">
                <a:moveTo>
                  <a:pt x="0" y="0"/>
                </a:moveTo>
                <a:lnTo>
                  <a:pt x="1901715" y="0"/>
                </a:lnTo>
                <a:lnTo>
                  <a:pt x="1901715" y="1740861"/>
                </a:lnTo>
                <a:lnTo>
                  <a:pt x="0" y="174086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18183"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>
              <a:latin typeface="Segoe UI" panose="020B0502040204020203" pitchFamily="34" charset="0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402FCC0A-D055-CA8D-17D0-FF3759A8B731}"/>
              </a:ext>
            </a:extLst>
          </p:cNvPr>
          <p:cNvSpPr/>
          <p:nvPr/>
        </p:nvSpPr>
        <p:spPr>
          <a:xfrm>
            <a:off x="217878" y="0"/>
            <a:ext cx="1338453" cy="2743200"/>
          </a:xfrm>
          <a:custGeom>
            <a:avLst/>
            <a:gdLst/>
            <a:ahLst/>
            <a:cxnLst/>
            <a:rect l="l" t="t" r="r" b="b"/>
            <a:pathLst>
              <a:path w="2007680" h="4114800">
                <a:moveTo>
                  <a:pt x="0" y="0"/>
                </a:moveTo>
                <a:lnTo>
                  <a:pt x="2007679" y="0"/>
                </a:lnTo>
                <a:lnTo>
                  <a:pt x="200767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>
              <a:latin typeface="Segoe UI" panose="020B0502040204020203" pitchFamily="34" charset="0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3386FB90-780E-5297-2A23-CCEA940187F0}"/>
              </a:ext>
            </a:extLst>
          </p:cNvPr>
          <p:cNvSpPr/>
          <p:nvPr/>
        </p:nvSpPr>
        <p:spPr>
          <a:xfrm rot="5400000" flipH="1">
            <a:off x="10151174" y="4457511"/>
            <a:ext cx="1338453" cy="2743200"/>
          </a:xfrm>
          <a:custGeom>
            <a:avLst/>
            <a:gdLst/>
            <a:ahLst/>
            <a:cxnLst/>
            <a:rect l="l" t="t" r="r" b="b"/>
            <a:pathLst>
              <a:path w="2007680" h="4114800">
                <a:moveTo>
                  <a:pt x="2007680" y="0"/>
                </a:moveTo>
                <a:lnTo>
                  <a:pt x="0" y="0"/>
                </a:lnTo>
                <a:lnTo>
                  <a:pt x="0" y="4114800"/>
                </a:lnTo>
                <a:lnTo>
                  <a:pt x="2007680" y="4114800"/>
                </a:lnTo>
                <a:lnTo>
                  <a:pt x="200768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>
              <a:latin typeface="Segoe UI" panose="020B0502040204020203" pitchFamily="34" charset="0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0365C092-F929-1C6E-EC75-871F6CE94A05}"/>
              </a:ext>
            </a:extLst>
          </p:cNvPr>
          <p:cNvSpPr/>
          <p:nvPr/>
        </p:nvSpPr>
        <p:spPr>
          <a:xfrm>
            <a:off x="288522" y="6172201"/>
            <a:ext cx="1267810" cy="685800"/>
          </a:xfrm>
          <a:custGeom>
            <a:avLst/>
            <a:gdLst/>
            <a:ahLst/>
            <a:cxnLst/>
            <a:rect l="l" t="t" r="r" b="b"/>
            <a:pathLst>
              <a:path w="1901715" h="1740861">
                <a:moveTo>
                  <a:pt x="0" y="0"/>
                </a:moveTo>
                <a:lnTo>
                  <a:pt x="1901714" y="0"/>
                </a:lnTo>
                <a:lnTo>
                  <a:pt x="1901714" y="1740861"/>
                </a:lnTo>
                <a:lnTo>
                  <a:pt x="0" y="174086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1" b="-69228"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>
              <a:latin typeface="Segoe UI" panose="020B0502040204020203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313AF73-0721-2A0A-5320-844DFB00BF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7829625"/>
              </p:ext>
            </p:extLst>
          </p:nvPr>
        </p:nvGraphicFramePr>
        <p:xfrm>
          <a:off x="935126" y="685800"/>
          <a:ext cx="10201675" cy="5521028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040335">
                  <a:extLst>
                    <a:ext uri="{9D8B030D-6E8A-4147-A177-3AD203B41FA5}">
                      <a16:colId xmlns:a16="http://schemas.microsoft.com/office/drawing/2014/main" val="135618716"/>
                    </a:ext>
                  </a:extLst>
                </a:gridCol>
                <a:gridCol w="2040335">
                  <a:extLst>
                    <a:ext uri="{9D8B030D-6E8A-4147-A177-3AD203B41FA5}">
                      <a16:colId xmlns:a16="http://schemas.microsoft.com/office/drawing/2014/main" val="548026306"/>
                    </a:ext>
                  </a:extLst>
                </a:gridCol>
                <a:gridCol w="2040335">
                  <a:extLst>
                    <a:ext uri="{9D8B030D-6E8A-4147-A177-3AD203B41FA5}">
                      <a16:colId xmlns:a16="http://schemas.microsoft.com/office/drawing/2014/main" val="2070949559"/>
                    </a:ext>
                  </a:extLst>
                </a:gridCol>
                <a:gridCol w="2040335">
                  <a:extLst>
                    <a:ext uri="{9D8B030D-6E8A-4147-A177-3AD203B41FA5}">
                      <a16:colId xmlns:a16="http://schemas.microsoft.com/office/drawing/2014/main" val="3275725769"/>
                    </a:ext>
                  </a:extLst>
                </a:gridCol>
                <a:gridCol w="2040335">
                  <a:extLst>
                    <a:ext uri="{9D8B030D-6E8A-4147-A177-3AD203B41FA5}">
                      <a16:colId xmlns:a16="http://schemas.microsoft.com/office/drawing/2014/main" val="1273805097"/>
                    </a:ext>
                  </a:extLst>
                </a:gridCol>
              </a:tblGrid>
              <a:tr h="584558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0960" marR="60960" marT="30480" marB="3048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>
                          <a:solidFill>
                            <a:schemeClr val="tx1"/>
                          </a:solidFill>
                        </a:rPr>
                        <a:t>FAMILIES</a:t>
                      </a:r>
                    </a:p>
                  </a:txBody>
                  <a:tcPr marL="60960" marR="60960" marT="30480" marB="3048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>
                          <a:solidFill>
                            <a:schemeClr val="tx1"/>
                          </a:solidFill>
                        </a:rPr>
                        <a:t>STUDENTS</a:t>
                      </a:r>
                    </a:p>
                  </a:txBody>
                  <a:tcPr marL="60960" marR="60960" marT="30480" marB="3048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>
                          <a:solidFill>
                            <a:schemeClr val="tx1"/>
                          </a:solidFill>
                        </a:rPr>
                        <a:t>STAFF</a:t>
                      </a:r>
                    </a:p>
                  </a:txBody>
                  <a:tcPr marL="60960" marR="60960" marT="30480" marB="3048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>
                          <a:solidFill>
                            <a:schemeClr val="tx1"/>
                          </a:solidFill>
                        </a:rPr>
                        <a:t>COMMUNITY</a:t>
                      </a:r>
                    </a:p>
                  </a:txBody>
                  <a:tcPr marL="60960" marR="60960" marT="30480" marB="3048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511719"/>
                  </a:ext>
                </a:extLst>
              </a:tr>
              <a:tr h="1569075">
                <a:tc>
                  <a:txBody>
                    <a:bodyPr/>
                    <a:lstStyle/>
                    <a:p>
                      <a:pPr algn="ctr"/>
                      <a:r>
                        <a:rPr lang="en-US" sz="1900" b="1">
                          <a:solidFill>
                            <a:schemeClr val="accent1"/>
                          </a:solidFill>
                        </a:rPr>
                        <a:t>INFORM</a:t>
                      </a:r>
                    </a:p>
                    <a:p>
                      <a:r>
                        <a:rPr lang="en-US" sz="1900" b="1"/>
                        <a:t>What’s a fun, unexpected way to keep them in the loop?</a:t>
                      </a:r>
                    </a:p>
                  </a:txBody>
                  <a:tcPr marL="60960" marR="60960" marT="30480" marB="3048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0960" marR="60960" marT="30480" marB="3048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0960" marR="60960" marT="30480" marB="3048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0960" marR="60960" marT="30480" marB="3048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0960" marR="60960" marT="30480" marB="3048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421187"/>
                  </a:ext>
                </a:extLst>
              </a:tr>
              <a:tr h="1569075">
                <a:tc>
                  <a:txBody>
                    <a:bodyPr/>
                    <a:lstStyle/>
                    <a:p>
                      <a:pPr algn="ctr"/>
                      <a:r>
                        <a:rPr lang="en-US" sz="1900" b="1">
                          <a:solidFill>
                            <a:schemeClr val="accent1"/>
                          </a:solidFill>
                        </a:rPr>
                        <a:t>INPUT</a:t>
                      </a:r>
                    </a:p>
                    <a:p>
                      <a:r>
                        <a:rPr lang="en-US" sz="1900" b="1"/>
                        <a:t>What’s a meaningful way to gather their ideas or feedback?</a:t>
                      </a:r>
                    </a:p>
                  </a:txBody>
                  <a:tcPr marL="60960" marR="60960" marT="30480" marB="3048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2122228399"/>
                  </a:ext>
                </a:extLst>
              </a:tr>
              <a:tr h="1569075">
                <a:tc>
                  <a:txBody>
                    <a:bodyPr/>
                    <a:lstStyle/>
                    <a:p>
                      <a:pPr algn="ctr"/>
                      <a:r>
                        <a:rPr lang="en-US" sz="1900" b="1">
                          <a:solidFill>
                            <a:schemeClr val="accent1"/>
                          </a:solidFill>
                        </a:rPr>
                        <a:t>INVITE</a:t>
                      </a:r>
                    </a:p>
                    <a:p>
                      <a:r>
                        <a:rPr lang="en-US" sz="1900" b="1"/>
                        <a:t>How can we bring them into the work, not just the audience?</a:t>
                      </a:r>
                    </a:p>
                  </a:txBody>
                  <a:tcPr marL="60960" marR="60960" marT="30480" marB="3048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0960" marR="60960" marT="30480" marB="3048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0960" marR="60960" marT="30480" marB="3048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0960" marR="60960" marT="30480" marB="3048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0960" marR="60960" marT="30480" marB="3048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54450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0856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219B-7E3A-7E84-6386-37313F0CF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3392424"/>
            <a:ext cx="6400800" cy="1439552"/>
          </a:xfrm>
        </p:spPr>
        <p:txBody>
          <a:bodyPr/>
          <a:lstStyle/>
          <a:p>
            <a:r>
              <a:rPr lang="en-US" sz="4400" b="1">
                <a:solidFill>
                  <a:schemeClr val="accent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Principal’s Report</a:t>
            </a:r>
          </a:p>
        </p:txBody>
      </p:sp>
    </p:spTree>
    <p:extLst>
      <p:ext uri="{BB962C8B-B14F-4D97-AF65-F5344CB8AC3E}">
        <p14:creationId xmlns:p14="http://schemas.microsoft.com/office/powerpoint/2010/main" val="29529238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7B36B8B3-278E-5281-F5FC-9CB01DF73D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78911C68-227D-202A-F33C-3066D32AD5BA}"/>
              </a:ext>
            </a:extLst>
          </p:cNvPr>
          <p:cNvGrpSpPr/>
          <p:nvPr/>
        </p:nvGrpSpPr>
        <p:grpSpPr>
          <a:xfrm>
            <a:off x="0" y="127000"/>
            <a:ext cx="2975223" cy="6731000"/>
            <a:chOff x="0" y="0"/>
            <a:chExt cx="1175397" cy="2709333"/>
          </a:xfrm>
          <a:solidFill>
            <a:schemeClr val="accent1"/>
          </a:solidFill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8BD9DCE0-F5F4-6CCA-652E-218139920E30}"/>
                </a:ext>
              </a:extLst>
            </p:cNvPr>
            <p:cNvSpPr/>
            <p:nvPr/>
          </p:nvSpPr>
          <p:spPr>
            <a:xfrm>
              <a:off x="0" y="0"/>
              <a:ext cx="1175397" cy="2709333"/>
            </a:xfrm>
            <a:custGeom>
              <a:avLst/>
              <a:gdLst/>
              <a:ahLst/>
              <a:cxnLst/>
              <a:rect l="l" t="t" r="r" b="b"/>
              <a:pathLst>
                <a:path w="1175397" h="2709333">
                  <a:moveTo>
                    <a:pt x="0" y="0"/>
                  </a:moveTo>
                  <a:lnTo>
                    <a:pt x="1175397" y="0"/>
                  </a:lnTo>
                  <a:lnTo>
                    <a:pt x="1175397" y="2709333"/>
                  </a:lnTo>
                  <a:lnTo>
                    <a:pt x="0" y="2709333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70379913-EC79-A653-B748-3CA32E10F43F}"/>
                </a:ext>
              </a:extLst>
            </p:cNvPr>
            <p:cNvSpPr txBox="1"/>
            <p:nvPr/>
          </p:nvSpPr>
          <p:spPr>
            <a:xfrm>
              <a:off x="0" y="-57150"/>
              <a:ext cx="1175397" cy="2766483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6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endParaRPr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E511EE27-F5A7-DC00-657D-C62A4AF58E4D}"/>
              </a:ext>
            </a:extLst>
          </p:cNvPr>
          <p:cNvSpPr/>
          <p:nvPr/>
        </p:nvSpPr>
        <p:spPr>
          <a:xfrm>
            <a:off x="6847402" y="6263186"/>
            <a:ext cx="2086662" cy="594815"/>
          </a:xfrm>
          <a:custGeom>
            <a:avLst/>
            <a:gdLst/>
            <a:ahLst/>
            <a:cxnLst/>
            <a:rect l="l" t="t" r="r" b="b"/>
            <a:pathLst>
              <a:path w="3129993" h="2865247">
                <a:moveTo>
                  <a:pt x="0" y="0"/>
                </a:moveTo>
                <a:lnTo>
                  <a:pt x="3129993" y="0"/>
                </a:lnTo>
                <a:lnTo>
                  <a:pt x="3129993" y="2865247"/>
                </a:lnTo>
                <a:lnTo>
                  <a:pt x="0" y="28652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b="-221136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DCF72DF3-E001-4028-A38C-9C748FAC9246}"/>
              </a:ext>
            </a:extLst>
          </p:cNvPr>
          <p:cNvSpPr/>
          <p:nvPr/>
        </p:nvSpPr>
        <p:spPr>
          <a:xfrm>
            <a:off x="1817551" y="0"/>
            <a:ext cx="2028692" cy="685800"/>
          </a:xfrm>
          <a:custGeom>
            <a:avLst/>
            <a:gdLst/>
            <a:ahLst/>
            <a:cxnLst/>
            <a:rect l="l" t="t" r="r" b="b"/>
            <a:pathLst>
              <a:path w="3043038" h="2785648">
                <a:moveTo>
                  <a:pt x="0" y="0"/>
                </a:moveTo>
                <a:lnTo>
                  <a:pt x="3043039" y="0"/>
                </a:lnTo>
                <a:lnTo>
                  <a:pt x="3043039" y="2785648"/>
                </a:lnTo>
                <a:lnTo>
                  <a:pt x="0" y="27856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170794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41CE1D60-11BE-119F-8509-2C2136098779}"/>
              </a:ext>
            </a:extLst>
          </p:cNvPr>
          <p:cNvSpPr/>
          <p:nvPr/>
        </p:nvSpPr>
        <p:spPr>
          <a:xfrm rot="-5400000" flipH="1" flipV="1">
            <a:off x="10451895" y="-549502"/>
            <a:ext cx="1190603" cy="2289607"/>
          </a:xfrm>
          <a:custGeom>
            <a:avLst/>
            <a:gdLst/>
            <a:ahLst/>
            <a:cxnLst/>
            <a:rect l="l" t="t" r="r" b="b"/>
            <a:pathLst>
              <a:path w="2007680" h="4114800">
                <a:moveTo>
                  <a:pt x="2007680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2007680" y="0"/>
                </a:lnTo>
                <a:lnTo>
                  <a:pt x="2007680" y="411480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12418" t="-19810" b="-1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EB4D5B76-23B7-4FD1-29E8-CF0807EE53AF}"/>
              </a:ext>
            </a:extLst>
          </p:cNvPr>
          <p:cNvSpPr txBox="1"/>
          <p:nvPr/>
        </p:nvSpPr>
        <p:spPr>
          <a:xfrm>
            <a:off x="5306040" y="2600076"/>
            <a:ext cx="6479560" cy="16653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426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(SCHOOL NAME)</a:t>
            </a:r>
          </a:p>
          <a:p>
            <a:pPr marL="0" marR="0" lvl="0" indent="0" algn="l" defTabSz="609630" rtl="0" eaLnBrk="1" fontAlgn="auto" latinLnBrk="0" hangingPunct="1">
              <a:lnSpc>
                <a:spcPts val="426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LEVELING AND </a:t>
            </a:r>
          </a:p>
          <a:p>
            <a:pPr marL="0" marR="0" lvl="0" indent="0" algn="l" defTabSz="609630" rtl="0" eaLnBrk="1" fontAlgn="auto" latinLnBrk="0" hangingPunct="1">
              <a:lnSpc>
                <a:spcPts val="426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FY26 BUDGET ADJUSTMENT</a:t>
            </a:r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A3E23249-95F8-B902-9907-477E0DB25C3A}"/>
              </a:ext>
            </a:extLst>
          </p:cNvPr>
          <p:cNvGrpSpPr/>
          <p:nvPr/>
        </p:nvGrpSpPr>
        <p:grpSpPr>
          <a:xfrm>
            <a:off x="726549" y="1379480"/>
            <a:ext cx="4109591" cy="4099040"/>
            <a:chOff x="0" y="0"/>
            <a:chExt cx="1623542" cy="1619374"/>
          </a:xfrm>
          <a:solidFill>
            <a:schemeClr val="accent2"/>
          </a:solidFill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42AA3E9A-1A69-867C-E5F4-8963A4FC927C}"/>
                </a:ext>
              </a:extLst>
            </p:cNvPr>
            <p:cNvSpPr/>
            <p:nvPr/>
          </p:nvSpPr>
          <p:spPr>
            <a:xfrm>
              <a:off x="0" y="0"/>
              <a:ext cx="1623542" cy="1619374"/>
            </a:xfrm>
            <a:custGeom>
              <a:avLst/>
              <a:gdLst/>
              <a:ahLst/>
              <a:cxnLst/>
              <a:rect l="l" t="t" r="r" b="b"/>
              <a:pathLst>
                <a:path w="1623542" h="1619374">
                  <a:moveTo>
                    <a:pt x="0" y="0"/>
                  </a:moveTo>
                  <a:lnTo>
                    <a:pt x="1623542" y="0"/>
                  </a:lnTo>
                  <a:lnTo>
                    <a:pt x="1623542" y="1619374"/>
                  </a:lnTo>
                  <a:lnTo>
                    <a:pt x="0" y="1619374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endParaRPr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77477475-A222-6503-52B6-7B6B900125A5}"/>
                </a:ext>
              </a:extLst>
            </p:cNvPr>
            <p:cNvSpPr txBox="1"/>
            <p:nvPr/>
          </p:nvSpPr>
          <p:spPr>
            <a:xfrm>
              <a:off x="0" y="-57150"/>
              <a:ext cx="1623542" cy="1676524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6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532ECC94-9923-A6B5-7E37-662163F0F745}"/>
              </a:ext>
            </a:extLst>
          </p:cNvPr>
          <p:cNvSpPr txBox="1"/>
          <p:nvPr/>
        </p:nvSpPr>
        <p:spPr>
          <a:xfrm>
            <a:off x="9347200" y="5904113"/>
            <a:ext cx="2696007" cy="748795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Template Last Revised: </a:t>
            </a:r>
            <a:r>
              <a:rPr kumimoji="0" lang="en-US" sz="21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9/4/2025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8DFD4D-E152-BD2C-D0EC-62B1A1EF6BE5}"/>
              </a:ext>
            </a:extLst>
          </p:cNvPr>
          <p:cNvSpPr txBox="1"/>
          <p:nvPr/>
        </p:nvSpPr>
        <p:spPr>
          <a:xfrm>
            <a:off x="1310531" y="1379480"/>
            <a:ext cx="3042731" cy="1015663"/>
          </a:xfrm>
          <a:prstGeom prst="rect">
            <a:avLst/>
          </a:prstGeom>
          <a:solidFill>
            <a:srgbClr val="FFFF00"/>
          </a:solidFill>
          <a:ln>
            <a:solidFill>
              <a:schemeClr val="accent4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i="1"/>
              <a:t>Please do </a:t>
            </a:r>
            <a:r>
              <a:rPr lang="en-US" sz="2000" b="1">
                <a:solidFill>
                  <a:schemeClr val="accent1"/>
                </a:solidFill>
              </a:rPr>
              <a:t>ONLY</a:t>
            </a:r>
            <a:r>
              <a:rPr lang="en-US" sz="2000" b="1"/>
              <a:t> </a:t>
            </a:r>
            <a:r>
              <a:rPr lang="en-US" sz="2000" b="1" i="1"/>
              <a:t>if not presented to the GO Team  at a previous meeting</a:t>
            </a:r>
          </a:p>
        </p:txBody>
      </p:sp>
    </p:spTree>
    <p:extLst>
      <p:ext uri="{BB962C8B-B14F-4D97-AF65-F5344CB8AC3E}">
        <p14:creationId xmlns:p14="http://schemas.microsoft.com/office/powerpoint/2010/main" val="1551254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60B7F6B-3418-5E13-5FA1-8E640CF2E3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>
            <a:extLst>
              <a:ext uri="{FF2B5EF4-FFF2-40B4-BE49-F238E27FC236}">
                <a16:creationId xmlns:a16="http://schemas.microsoft.com/office/drawing/2014/main" id="{3DC48AE2-B711-E520-82A5-54355CA4F6A4}"/>
              </a:ext>
            </a:extLst>
          </p:cNvPr>
          <p:cNvGrpSpPr/>
          <p:nvPr/>
        </p:nvGrpSpPr>
        <p:grpSpPr>
          <a:xfrm>
            <a:off x="-5348" y="127000"/>
            <a:ext cx="5537200" cy="6731000"/>
            <a:chOff x="0" y="0"/>
            <a:chExt cx="2389791" cy="2709333"/>
          </a:xfrm>
          <a:solidFill>
            <a:schemeClr val="accent5"/>
          </a:solidFill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CD8ADF78-115F-4645-2E94-9A726FA73D31}"/>
                </a:ext>
              </a:extLst>
            </p:cNvPr>
            <p:cNvSpPr/>
            <p:nvPr/>
          </p:nvSpPr>
          <p:spPr>
            <a:xfrm>
              <a:off x="0" y="0"/>
              <a:ext cx="2389791" cy="2709333"/>
            </a:xfrm>
            <a:custGeom>
              <a:avLst/>
              <a:gdLst/>
              <a:ahLst/>
              <a:cxnLst/>
              <a:rect l="l" t="t" r="r" b="b"/>
              <a:pathLst>
                <a:path w="2389791" h="2709333">
                  <a:moveTo>
                    <a:pt x="0" y="0"/>
                  </a:moveTo>
                  <a:lnTo>
                    <a:pt x="2389791" y="0"/>
                  </a:lnTo>
                  <a:lnTo>
                    <a:pt x="2389791" y="2709333"/>
                  </a:lnTo>
                  <a:lnTo>
                    <a:pt x="0" y="2709333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4B1EF614-E443-1BC5-B65C-61CC90035590}"/>
                </a:ext>
              </a:extLst>
            </p:cNvPr>
            <p:cNvSpPr txBox="1"/>
            <p:nvPr/>
          </p:nvSpPr>
          <p:spPr>
            <a:xfrm>
              <a:off x="0" y="-57150"/>
              <a:ext cx="2389791" cy="2766483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680"/>
                </a:lnSpc>
              </a:pPr>
              <a:endParaRPr sz="1200">
                <a:solidFill>
                  <a:prstClr val="black"/>
                </a:solidFill>
                <a:latin typeface="Segoe UI" panose="020B0502040204020203" pitchFamily="34" charset="0"/>
              </a:endParaRPr>
            </a:p>
          </p:txBody>
        </p:sp>
      </p:grpSp>
      <p:sp>
        <p:nvSpPr>
          <p:cNvPr id="9" name="Freeform 9">
            <a:extLst>
              <a:ext uri="{FF2B5EF4-FFF2-40B4-BE49-F238E27FC236}">
                <a16:creationId xmlns:a16="http://schemas.microsoft.com/office/drawing/2014/main" id="{B259DEFC-8142-5A52-651C-CECE5A22AADC}"/>
              </a:ext>
            </a:extLst>
          </p:cNvPr>
          <p:cNvSpPr/>
          <p:nvPr/>
        </p:nvSpPr>
        <p:spPr>
          <a:xfrm>
            <a:off x="3380613" y="88201"/>
            <a:ext cx="2028692" cy="685800"/>
          </a:xfrm>
          <a:custGeom>
            <a:avLst/>
            <a:gdLst/>
            <a:ahLst/>
            <a:cxnLst/>
            <a:rect l="l" t="t" r="r" b="b"/>
            <a:pathLst>
              <a:path w="3043038" h="2785648">
                <a:moveTo>
                  <a:pt x="0" y="0"/>
                </a:moveTo>
                <a:lnTo>
                  <a:pt x="3043038" y="0"/>
                </a:lnTo>
                <a:lnTo>
                  <a:pt x="3043038" y="2785648"/>
                </a:lnTo>
                <a:lnTo>
                  <a:pt x="0" y="27856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170794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Segoe UI" panose="020B0502040204020203" pitchFamily="34" charset="0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AF7EDD0E-CCB8-AC3E-3AAF-417F0E656820}"/>
              </a:ext>
            </a:extLst>
          </p:cNvPr>
          <p:cNvSpPr/>
          <p:nvPr/>
        </p:nvSpPr>
        <p:spPr>
          <a:xfrm rot="-5400000" flipH="1">
            <a:off x="652198" y="-652198"/>
            <a:ext cx="1141603" cy="2445999"/>
          </a:xfrm>
          <a:custGeom>
            <a:avLst/>
            <a:gdLst/>
            <a:ahLst/>
            <a:cxnLst/>
            <a:rect l="l" t="t" r="r" b="b"/>
            <a:pathLst>
              <a:path w="2007680" h="4114800">
                <a:moveTo>
                  <a:pt x="2007680" y="0"/>
                </a:moveTo>
                <a:lnTo>
                  <a:pt x="0" y="0"/>
                </a:lnTo>
                <a:lnTo>
                  <a:pt x="0" y="4114800"/>
                </a:lnTo>
                <a:lnTo>
                  <a:pt x="2007680" y="4114800"/>
                </a:lnTo>
                <a:lnTo>
                  <a:pt x="200768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17244" t="-12151" r="1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Segoe UI" panose="020B0502040204020203" pitchFamily="34" charset="0"/>
            </a:endParaRPr>
          </a:p>
        </p:txBody>
      </p:sp>
      <p:pic>
        <p:nvPicPr>
          <p:cNvPr id="13" name="Graphic 12" descr="Settings outline">
            <a:extLst>
              <a:ext uri="{FF2B5EF4-FFF2-40B4-BE49-F238E27FC236}">
                <a16:creationId xmlns:a16="http://schemas.microsoft.com/office/drawing/2014/main" id="{2FE7E987-7BC1-A69A-0875-AB03C2EBD3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660400" y="1586460"/>
            <a:ext cx="4622800" cy="46228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820AEB9-F1BC-62C2-8763-3DCF2990D791}"/>
              </a:ext>
            </a:extLst>
          </p:cNvPr>
          <p:cNvSpPr txBox="1">
            <a:spLocks/>
          </p:cNvSpPr>
          <p:nvPr/>
        </p:nvSpPr>
        <p:spPr>
          <a:xfrm>
            <a:off x="3727359" y="76500"/>
            <a:ext cx="6766560" cy="7680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+mj-cs"/>
              </a:defRPr>
            </a:lvl1pPr>
          </a:lstStyle>
          <a:p>
            <a:pPr defTabSz="609630"/>
            <a:r>
              <a:rPr lang="en-US" b="1">
                <a:solidFill>
                  <a:prstClr val="black"/>
                </a:solidFill>
              </a:rPr>
              <a:t>Enrollment</a:t>
            </a:r>
          </a:p>
        </p:txBody>
      </p:sp>
      <p:sp>
        <p:nvSpPr>
          <p:cNvPr id="12" name="Slide Number Placeholder 14">
            <a:extLst>
              <a:ext uri="{FF2B5EF4-FFF2-40B4-BE49-F238E27FC236}">
                <a16:creationId xmlns:a16="http://schemas.microsoft.com/office/drawing/2014/main" id="{0E9A391F-C2B3-FD76-ADCD-BAC7198FC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</p:spPr>
        <p:txBody>
          <a:bodyPr/>
          <a:lstStyle/>
          <a:p>
            <a:pPr defTabSz="609630"/>
            <a:fld id="{48F63A3B-78C7-47BE-AE5E-E10140E04643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609630"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5" name="Table 16">
            <a:extLst>
              <a:ext uri="{FF2B5EF4-FFF2-40B4-BE49-F238E27FC236}">
                <a16:creationId xmlns:a16="http://schemas.microsoft.com/office/drawing/2014/main" id="{B40945B2-356A-59F9-41DE-0B08F272E404}"/>
              </a:ext>
            </a:extLst>
          </p:cNvPr>
          <p:cNvGraphicFramePr>
            <a:graphicFrameLocks/>
          </p:cNvGraphicFramePr>
          <p:nvPr/>
        </p:nvGraphicFramePr>
        <p:xfrm>
          <a:off x="5850459" y="819220"/>
          <a:ext cx="4276726" cy="138176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914651">
                  <a:extLst>
                    <a:ext uri="{9D8B030D-6E8A-4147-A177-3AD203B41FA5}">
                      <a16:colId xmlns:a16="http://schemas.microsoft.com/office/drawing/2014/main" val="697791016"/>
                    </a:ext>
                  </a:extLst>
                </a:gridCol>
                <a:gridCol w="1362075">
                  <a:extLst>
                    <a:ext uri="{9D8B030D-6E8A-4147-A177-3AD203B41FA5}">
                      <a16:colId xmlns:a16="http://schemas.microsoft.com/office/drawing/2014/main" val="37031415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800" b="1"/>
                        <a:t>Projected Enrollment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255090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r"/>
                      <a:r>
                        <a:rPr lang="en-US" sz="1800" b="1"/>
                        <a:t>15-Day Count(08.22.25) Enrollment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9814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800" b="1"/>
                        <a:t>Difference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5691733"/>
                  </a:ext>
                </a:extLst>
              </a:tr>
            </a:tbl>
          </a:graphicData>
        </a:graphic>
      </p:graphicFrame>
      <p:graphicFrame>
        <p:nvGraphicFramePr>
          <p:cNvPr id="18" name="Table 23">
            <a:extLst>
              <a:ext uri="{FF2B5EF4-FFF2-40B4-BE49-F238E27FC236}">
                <a16:creationId xmlns:a16="http://schemas.microsoft.com/office/drawing/2014/main" id="{148A1D9D-F432-7CC0-030B-6D73F11CBA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4198679"/>
              </p:ext>
            </p:extLst>
          </p:nvPr>
        </p:nvGraphicFramePr>
        <p:xfrm>
          <a:off x="5588146" y="2987877"/>
          <a:ext cx="6397535" cy="155448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786109">
                  <a:extLst>
                    <a:ext uri="{9D8B030D-6E8A-4147-A177-3AD203B41FA5}">
                      <a16:colId xmlns:a16="http://schemas.microsoft.com/office/drawing/2014/main" val="2607856906"/>
                    </a:ext>
                  </a:extLst>
                </a:gridCol>
                <a:gridCol w="3611426">
                  <a:extLst>
                    <a:ext uri="{9D8B030D-6E8A-4147-A177-3AD203B41FA5}">
                      <a16:colId xmlns:a16="http://schemas.microsoft.com/office/drawing/2014/main" val="2739395123"/>
                    </a:ext>
                  </a:extLst>
                </a:gridCol>
              </a:tblGrid>
              <a:tr h="1554480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24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Budget Adjustment*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0" i="1">
                          <a:solidFill>
                            <a:schemeClr val="tx1"/>
                          </a:solidFill>
                        </a:rPr>
                        <a:t> $XX,XXX</a:t>
                      </a:r>
                    </a:p>
                    <a:p>
                      <a:r>
                        <a:rPr lang="en-US" sz="2400" b="0" i="1">
                          <a:solidFill>
                            <a:schemeClr val="accent1"/>
                          </a:solidFill>
                        </a:rPr>
                        <a:t>(</a:t>
                      </a:r>
                      <a:r>
                        <a:rPr lang="en-US" sz="2400" b="1" i="1">
                          <a:solidFill>
                            <a:schemeClr val="accent1"/>
                          </a:solidFill>
                        </a:rPr>
                        <a:t>Principal:</a:t>
                      </a:r>
                      <a:r>
                        <a:rPr lang="en-US" sz="2400" b="0" i="1">
                          <a:solidFill>
                            <a:schemeClr val="accent1"/>
                          </a:solidFill>
                        </a:rPr>
                        <a:t> input change in allocation for your school)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822902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41CF1227-69A0-0F5C-633E-6EBA5545529B}"/>
              </a:ext>
            </a:extLst>
          </p:cNvPr>
          <p:cNvSpPr txBox="1"/>
          <p:nvPr/>
        </p:nvSpPr>
        <p:spPr>
          <a:xfrm>
            <a:off x="5531852" y="4987812"/>
            <a:ext cx="662944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609630"/>
            <a:r>
              <a:rPr lang="en-US" sz="1200">
                <a:solidFill>
                  <a:prstClr val="black"/>
                </a:solidFill>
                <a:latin typeface="Calibri"/>
              </a:rPr>
              <a:t>*The budget adjustment reflects the impact of the following: Enrollment changes, school reserves, Title I Part A, Title I- Family Engagement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E8491EC-288F-9BF5-E5FA-FDCAFF8CDA28}"/>
              </a:ext>
            </a:extLst>
          </p:cNvPr>
          <p:cNvSpPr txBox="1">
            <a:spLocks/>
          </p:cNvSpPr>
          <p:nvPr/>
        </p:nvSpPr>
        <p:spPr>
          <a:xfrm>
            <a:off x="5508081" y="5952108"/>
            <a:ext cx="6766560" cy="3226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09630"/>
            <a:r>
              <a:rPr lang="en-US" sz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harmless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8AE4D8-F0BC-5390-75DB-E0926EDF9AFE}"/>
              </a:ext>
            </a:extLst>
          </p:cNvPr>
          <p:cNvSpPr txBox="1"/>
          <p:nvPr/>
        </p:nvSpPr>
        <p:spPr>
          <a:xfrm>
            <a:off x="5576260" y="6185575"/>
            <a:ext cx="65850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US" sz="1200">
                <a:solidFill>
                  <a:prstClr val="black"/>
                </a:solidFill>
              </a:rPr>
              <a:t>To support academic stability in schools, </a:t>
            </a:r>
            <a:r>
              <a:rPr lang="en-US" sz="1200">
                <a:solidFill>
                  <a:prstClr val="black"/>
                </a:solidFill>
                <a:latin typeface="Calibri"/>
              </a:rPr>
              <a:t>budgets were not reduced beyond school reserves. </a:t>
            </a:r>
          </a:p>
        </p:txBody>
      </p:sp>
    </p:spTree>
    <p:extLst>
      <p:ext uri="{BB962C8B-B14F-4D97-AF65-F5344CB8AC3E}">
        <p14:creationId xmlns:p14="http://schemas.microsoft.com/office/powerpoint/2010/main" val="3270255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565E9-D88A-55D3-9D42-BD1C24B6D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236" y="176938"/>
            <a:ext cx="5693664" cy="768096"/>
          </a:xfrm>
        </p:spPr>
        <p:txBody>
          <a:bodyPr/>
          <a:lstStyle/>
          <a:p>
            <a:r>
              <a:rPr lang="en-US" sz="4400" b="1">
                <a:latin typeface="Arial Black" panose="020B0604020202020204" pitchFamily="34" charset="0"/>
                <a:ea typeface="Arial Regular" pitchFamily="34" charset="-122"/>
                <a:cs typeface="Arial Black" panose="020B0604020202020204" pitchFamily="34" charset="0"/>
              </a:rPr>
              <a:t>Agenda</a:t>
            </a:r>
            <a:endParaRPr lang="en-US" sz="4400" b="1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F66E5-D2D7-172B-46BA-FEBFE092C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124" y="934571"/>
            <a:ext cx="7031450" cy="553975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marR="0" lvl="0" indent="-342900">
              <a:lnSpc>
                <a:spcPct val="107000"/>
              </a:lnSpc>
              <a:buClr>
                <a:srgbClr val="D47B22"/>
              </a:buClr>
              <a:buFont typeface="+mj-lt"/>
              <a:buAutoNum type="romanUcPeriod"/>
            </a:pP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Call to Order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buClr>
                <a:srgbClr val="D47B22"/>
              </a:buClr>
              <a:buFont typeface="+mj-lt"/>
              <a:buAutoNum type="romanUcPeriod"/>
            </a:pP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Roll Call; Establish Quorum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buClr>
                <a:srgbClr val="D47B22"/>
              </a:buClr>
              <a:buFont typeface="+mj-lt"/>
              <a:buAutoNum type="romanUcPeriod"/>
            </a:pP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Action Items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>
              <a:lnSpc>
                <a:spcPct val="107000"/>
              </a:lnSpc>
              <a:buFont typeface="+mj-lt"/>
              <a:buAutoNum type="alphaUcPeriod"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Approval of Agenda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>
              <a:lnSpc>
                <a:spcPct val="107000"/>
              </a:lnSpc>
              <a:buFont typeface="+mj-lt"/>
              <a:buAutoNum type="alphaUcPeriod"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Approval of Previous Minutes: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buClr>
                <a:srgbClr val="D47B22"/>
              </a:buClr>
              <a:buFont typeface="+mj-lt"/>
              <a:buAutoNum type="romanUcPeriod"/>
            </a:pP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Discussion Items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>
              <a:lnSpc>
                <a:spcPct val="107000"/>
              </a:lnSpc>
              <a:buFont typeface="+mj-lt"/>
              <a:buAutoNum type="alphaUcPeriod"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School Strategic Plan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43000" marR="0" lvl="2" indent="-228600">
              <a:lnSpc>
                <a:spcPct val="107000"/>
              </a:lnSpc>
              <a:buFont typeface="+mj-lt"/>
              <a:buAutoNum type="romanLcPeriod"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Strategic Plan &amp; Priorities Review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43000" marR="0" lvl="2" indent="-228600">
              <a:lnSpc>
                <a:spcPct val="107000"/>
              </a:lnSpc>
              <a:buFont typeface="+mj-lt"/>
              <a:buAutoNum type="romanLcPeriod"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SMART Goals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>
              <a:lnSpc>
                <a:spcPct val="107000"/>
              </a:lnSpc>
              <a:buFont typeface="+mj-lt"/>
              <a:buAutoNum type="alphaUcPeriod"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Data Discussion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43000" marR="0" lvl="2" indent="-228600">
              <a:lnSpc>
                <a:spcPct val="107000"/>
              </a:lnSpc>
              <a:buFont typeface="+mj-lt"/>
              <a:buAutoNum type="romanLcPeriod"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MAP Results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43000" marR="0" lvl="2" indent="-228600">
              <a:lnSpc>
                <a:spcPct val="107000"/>
              </a:lnSpc>
              <a:buFont typeface="+mj-lt"/>
              <a:buAutoNum type="romanLcPeriod"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2025 GA Milestones Results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buClr>
                <a:srgbClr val="D47B22"/>
              </a:buClr>
              <a:buFont typeface="+mj-lt"/>
              <a:buAutoNum type="romanUcPeriod"/>
            </a:pP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Information Items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>
              <a:lnSpc>
                <a:spcPct val="107000"/>
              </a:lnSpc>
              <a:buFont typeface="+mj-lt"/>
              <a:buAutoNum type="alphaUcPeriod"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Principal’s Report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43000" marR="0" lvl="2" indent="-228600">
              <a:lnSpc>
                <a:spcPct val="107000"/>
              </a:lnSpc>
              <a:buFont typeface="+mj-lt"/>
              <a:buAutoNum type="romanLcPeriod"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Additional Information Items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>
              <a:lnSpc>
                <a:spcPct val="107000"/>
              </a:lnSpc>
              <a:buFont typeface="+mj-lt"/>
              <a:buAutoNum type="alphaUcPeriod"/>
            </a:pPr>
            <a:r>
              <a:rPr lang="en-US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APS Forward 2040 –Comprehensive Long-Range Facilities Plan Update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Clr>
                <a:srgbClr val="D47B22"/>
              </a:buClr>
              <a:buFont typeface="+mj-lt"/>
              <a:buAutoNum type="romanUcPeriod"/>
            </a:pP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Announcement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0000"/>
              </a:lnSpc>
            </a:pPr>
            <a:endParaRPr lang="en-US" sz="1400" dirty="0">
              <a:cs typeface="Sabon Next LT"/>
            </a:endParaRPr>
          </a:p>
        </p:txBody>
      </p:sp>
    </p:spTree>
    <p:extLst>
      <p:ext uri="{BB962C8B-B14F-4D97-AF65-F5344CB8AC3E}">
        <p14:creationId xmlns:p14="http://schemas.microsoft.com/office/powerpoint/2010/main" val="38555318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0BBC7E1-D24F-7EAE-B9D5-9AE126AF3A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8E1B79-40B1-CD2A-8F1E-D59D63B95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50"/>
            <a:ext cx="987552" cy="365125"/>
          </a:xfrm>
        </p:spPr>
        <p:txBody>
          <a:bodyPr/>
          <a:lstStyle/>
          <a:p>
            <a:pPr marL="0" marR="0" lvl="0" indent="0" algn="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9DFD55-3C28-40EF-9E31-A92D2E4017FF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pPr marL="0" marR="0" lvl="0" indent="0" algn="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8BD14A9-DC9D-7480-5CDD-4CFA24DE5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302" y="35992"/>
            <a:ext cx="10515600" cy="626161"/>
          </a:xfrm>
        </p:spPr>
        <p:txBody>
          <a:bodyPr anchor="ctr"/>
          <a:lstStyle/>
          <a:p>
            <a:r>
              <a:rPr lang="en-US" b="1"/>
              <a:t>Plan for FY26 Leveling Reserve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B42BE28-AB92-2BAF-94E4-82CD37220F67}"/>
              </a:ext>
            </a:extLst>
          </p:cNvPr>
          <p:cNvGraphicFramePr>
            <a:graphicFrameLocks noGrp="1"/>
          </p:cNvGraphicFramePr>
          <p:nvPr/>
        </p:nvGraphicFramePr>
        <p:xfrm>
          <a:off x="2048938" y="1471448"/>
          <a:ext cx="8837020" cy="536513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092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71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631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074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90526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Priorities</a:t>
                      </a:r>
                      <a:endParaRPr lang="en-US" sz="1400"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Strategies</a:t>
                      </a:r>
                      <a:endParaRPr lang="en-US" sz="1400"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400" b="1" kern="1200">
                          <a:solidFill>
                            <a:schemeClr val="lt1"/>
                          </a:solidFill>
                        </a:rPr>
                        <a:t>Requests</a:t>
                      </a:r>
                      <a:endParaRPr lang="en-US" sz="1400" b="1" kern="120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Amount</a:t>
                      </a:r>
                      <a:endParaRPr lang="en-US" sz="1400"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1580">
                <a:tc>
                  <a:txBody>
                    <a:bodyPr/>
                    <a:lstStyle/>
                    <a:p>
                      <a:pPr algn="l"/>
                      <a:r>
                        <a:rPr lang="en-US" sz="1100" b="0">
                          <a:solidFill>
                            <a:srgbClr val="FF0000"/>
                          </a:solidFill>
                        </a:rPr>
                        <a:t>Increase</a:t>
                      </a:r>
                      <a:r>
                        <a:rPr lang="en-US" sz="1100" b="0" baseline="0">
                          <a:solidFill>
                            <a:srgbClr val="FF0000"/>
                          </a:solidFill>
                        </a:rPr>
                        <a:t> level of rigor and relevance (example- please remove)</a:t>
                      </a:r>
                      <a:endParaRPr lang="en-US" sz="1100" b="0" i="1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b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100" b="0" kern="1200">
                          <a:solidFill>
                            <a:srgbClr val="FF0000"/>
                          </a:solidFill>
                        </a:rPr>
                        <a:t>Implementation</a:t>
                      </a:r>
                      <a:r>
                        <a:rPr lang="en-US" sz="1100" b="0" kern="1200" baseline="0">
                          <a:solidFill>
                            <a:srgbClr val="FF0000"/>
                          </a:solidFill>
                        </a:rPr>
                        <a:t> of guided reading training for all staff </a:t>
                      </a:r>
                      <a:r>
                        <a:rPr lang="en-US" sz="1100" b="0" baseline="0">
                          <a:solidFill>
                            <a:srgbClr val="FF0000"/>
                          </a:solidFill>
                        </a:rPr>
                        <a:t>(example- please remove)</a:t>
                      </a:r>
                      <a:endParaRPr lang="en-US" sz="1100" b="0" i="1" kern="120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b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>
                          <a:solidFill>
                            <a:srgbClr val="FF0000"/>
                          </a:solidFill>
                        </a:rPr>
                        <a:t>Purchase an additional Teacher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kern="120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baseline="0">
                          <a:solidFill>
                            <a:srgbClr val="FF0000"/>
                          </a:solidFill>
                        </a:rPr>
                        <a:t>(example- please remove)</a:t>
                      </a:r>
                      <a:endParaRPr lang="en-US" sz="1100" b="0" i="1" kern="120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b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100" b="0" kern="1200">
                          <a:solidFill>
                            <a:srgbClr val="FF0000"/>
                          </a:solidFill>
                        </a:rPr>
                        <a:t>$84, 134</a:t>
                      </a:r>
                    </a:p>
                    <a:p>
                      <a:pPr marL="0" algn="l" defTabSz="685800" rtl="0" eaLnBrk="1" latinLnBrk="0" hangingPunct="1"/>
                      <a:endParaRPr lang="en-US" sz="1100" b="0" kern="120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baseline="0">
                          <a:solidFill>
                            <a:srgbClr val="FF0000"/>
                          </a:solidFill>
                        </a:rPr>
                        <a:t>(example- please remove)</a:t>
                      </a:r>
                      <a:endParaRPr lang="en-US" sz="1100" b="0" i="1" kern="120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1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1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1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81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81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81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81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81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811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B2A235F0-2D69-1F2B-5EB7-67A3D3831E9D}"/>
              </a:ext>
            </a:extLst>
          </p:cNvPr>
          <p:cNvSpPr/>
          <p:nvPr/>
        </p:nvSpPr>
        <p:spPr>
          <a:xfrm>
            <a:off x="2497518" y="2004848"/>
            <a:ext cx="7196965" cy="3929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83A9">
                    <a:lumMod val="75000"/>
                  </a:srgbClr>
                </a:solidFill>
                <a:effectLst/>
                <a:uLnTx/>
                <a:uFillTx/>
                <a:latin typeface="Sabon Next LT"/>
                <a:ea typeface="+mn-ea"/>
                <a:cs typeface="+mn-cs"/>
              </a:rPr>
              <a:t>EXAMPLE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A5E7CAE-EEAD-D8C6-ECD4-B4DC221B6A17}"/>
              </a:ext>
            </a:extLst>
          </p:cNvPr>
          <p:cNvSpPr txBox="1">
            <a:spLocks/>
          </p:cNvSpPr>
          <p:nvPr/>
        </p:nvSpPr>
        <p:spPr>
          <a:xfrm>
            <a:off x="1383799" y="436242"/>
            <a:ext cx="9354208" cy="8433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4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150" normalizeH="0" baseline="0" noProof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Tenorite"/>
                <a:ea typeface="+mj-ea"/>
                <a:cs typeface="+mj-cs"/>
              </a:rPr>
              <a:t>$___(Insert Amount Here)___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DED71E-0196-ABA9-DFCE-A2ADB0A2D4CE}"/>
              </a:ext>
            </a:extLst>
          </p:cNvPr>
          <p:cNvSpPr/>
          <p:nvPr/>
        </p:nvSpPr>
        <p:spPr>
          <a:xfrm>
            <a:off x="1601312" y="1208811"/>
            <a:ext cx="8919185" cy="585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bon Next LT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3EF470-BC70-DEC4-4B30-C0BB7F8E077C}"/>
              </a:ext>
            </a:extLst>
          </p:cNvPr>
          <p:cNvSpPr txBox="1"/>
          <p:nvPr/>
        </p:nvSpPr>
        <p:spPr>
          <a:xfrm>
            <a:off x="1790344" y="2787995"/>
            <a:ext cx="9354208" cy="3367910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67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0" i="0" u="sng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Before Presenting to your GO Team: 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Insert the Plan for the 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FY26 Leveling Reserve Slide from your 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5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Feb 2025 Budget Presentation; If you don't have access to the file from Feb. 2025—complete the slide and share it with your team.</a:t>
            </a:r>
            <a:endParaRPr kumimoji="0" lang="en-US" sz="2667" b="0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67" b="0" i="0" u="none" strike="noStrike" kern="0" cap="none" spc="0" normalizeH="0" baseline="0" noProof="0">
              <a:ln>
                <a:noFill/>
              </a:ln>
              <a:solidFill>
                <a:srgbClr val="A92A91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65639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6828C43B-E9E5-8C0A-2FE6-6E454DCC17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436614A-C9DE-6C64-4633-543287CF1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50"/>
            <a:ext cx="987552" cy="365125"/>
          </a:xfrm>
        </p:spPr>
        <p:txBody>
          <a:bodyPr/>
          <a:lstStyle/>
          <a:p>
            <a:pPr marL="0" marR="0" lvl="0" indent="0" algn="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9DFD55-3C28-40EF-9E31-A92D2E4017FF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pPr marL="0" marR="0" lvl="0" indent="0" algn="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1E4C60D-1A87-5466-A0B6-36A292E2E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302" y="35992"/>
            <a:ext cx="10515600" cy="626161"/>
          </a:xfrm>
        </p:spPr>
        <p:txBody>
          <a:bodyPr anchor="ctr"/>
          <a:lstStyle/>
          <a:p>
            <a:r>
              <a:rPr lang="en-US" b="1"/>
              <a:t>Plan for FY26 Title I Holdback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ECA576C-F082-E091-8815-60A7BF149C55}"/>
              </a:ext>
            </a:extLst>
          </p:cNvPr>
          <p:cNvGraphicFramePr>
            <a:graphicFrameLocks noGrp="1"/>
          </p:cNvGraphicFramePr>
          <p:nvPr/>
        </p:nvGraphicFramePr>
        <p:xfrm>
          <a:off x="2048938" y="1471448"/>
          <a:ext cx="8579710" cy="539507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449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55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72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519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93264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Priorities</a:t>
                      </a:r>
                      <a:endParaRPr lang="en-US" sz="1400"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Strategies</a:t>
                      </a:r>
                      <a:endParaRPr lang="en-US" sz="1400"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400" b="1" kern="1200">
                          <a:solidFill>
                            <a:schemeClr val="lt1"/>
                          </a:solidFill>
                        </a:rPr>
                        <a:t>Requests</a:t>
                      </a:r>
                      <a:endParaRPr lang="en-US" sz="1400" b="1" kern="120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Amount</a:t>
                      </a:r>
                      <a:endParaRPr lang="en-US" sz="1400"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9794">
                <a:tc>
                  <a:txBody>
                    <a:bodyPr/>
                    <a:lstStyle/>
                    <a:p>
                      <a:pPr algn="l"/>
                      <a:r>
                        <a:rPr lang="en-US" sz="1100" b="0">
                          <a:solidFill>
                            <a:srgbClr val="FF0000"/>
                          </a:solidFill>
                        </a:rPr>
                        <a:t>Increase</a:t>
                      </a:r>
                      <a:r>
                        <a:rPr lang="en-US" sz="1100" b="0" baseline="0">
                          <a:solidFill>
                            <a:srgbClr val="FF0000"/>
                          </a:solidFill>
                        </a:rPr>
                        <a:t> level of rigor and relevance (example- please remove)</a:t>
                      </a:r>
                      <a:endParaRPr lang="en-US" sz="1100" b="0" i="1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b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100" b="0" kern="1200">
                          <a:solidFill>
                            <a:srgbClr val="FF0000"/>
                          </a:solidFill>
                        </a:rPr>
                        <a:t>Implementation</a:t>
                      </a:r>
                      <a:r>
                        <a:rPr lang="en-US" sz="1100" b="0" kern="1200" baseline="0">
                          <a:solidFill>
                            <a:srgbClr val="FF0000"/>
                          </a:solidFill>
                        </a:rPr>
                        <a:t> of guided reading training for all staff </a:t>
                      </a:r>
                      <a:r>
                        <a:rPr lang="en-US" sz="1100" b="0" baseline="0">
                          <a:solidFill>
                            <a:srgbClr val="FF0000"/>
                          </a:solidFill>
                        </a:rPr>
                        <a:t>(example- please remove)</a:t>
                      </a:r>
                      <a:endParaRPr lang="en-US" sz="1100" b="0" i="1" kern="120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b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>
                          <a:solidFill>
                            <a:srgbClr val="FF0000"/>
                          </a:solidFill>
                        </a:rPr>
                        <a:t>Purchase an additional Teacher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kern="120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baseline="0">
                          <a:solidFill>
                            <a:srgbClr val="FF0000"/>
                          </a:solidFill>
                        </a:rPr>
                        <a:t>(example- please remove)</a:t>
                      </a:r>
                      <a:endParaRPr lang="en-US" sz="1100" b="0" i="1" kern="120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b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100" b="0" kern="1200">
                          <a:solidFill>
                            <a:srgbClr val="FF0000"/>
                          </a:solidFill>
                        </a:rPr>
                        <a:t>$84, 134</a:t>
                      </a:r>
                    </a:p>
                    <a:p>
                      <a:pPr marL="0" algn="l" defTabSz="685800" rtl="0" eaLnBrk="1" latinLnBrk="0" hangingPunct="1"/>
                      <a:endParaRPr lang="en-US" sz="1100" b="0" kern="120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baseline="0">
                          <a:solidFill>
                            <a:srgbClr val="FF0000"/>
                          </a:solidFill>
                        </a:rPr>
                        <a:t>(example- please remove)</a:t>
                      </a:r>
                      <a:endParaRPr lang="en-US" sz="1100" b="0" i="1" kern="120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22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22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22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022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022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022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022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022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022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C8782FE5-6F40-F06A-D36B-D964F49FD9E5}"/>
              </a:ext>
            </a:extLst>
          </p:cNvPr>
          <p:cNvSpPr/>
          <p:nvPr/>
        </p:nvSpPr>
        <p:spPr>
          <a:xfrm>
            <a:off x="2497518" y="2004848"/>
            <a:ext cx="7196965" cy="3929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83A9">
                    <a:lumMod val="75000"/>
                  </a:srgbClr>
                </a:solidFill>
                <a:effectLst/>
                <a:uLnTx/>
                <a:uFillTx/>
                <a:latin typeface="Sabon Next LT"/>
                <a:ea typeface="+mn-ea"/>
                <a:cs typeface="+mn-cs"/>
              </a:rPr>
              <a:t>EXAMPLE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C533C15-8EE9-60AA-26C9-C5E3A737E031}"/>
              </a:ext>
            </a:extLst>
          </p:cNvPr>
          <p:cNvSpPr txBox="1">
            <a:spLocks/>
          </p:cNvSpPr>
          <p:nvPr/>
        </p:nvSpPr>
        <p:spPr>
          <a:xfrm>
            <a:off x="1383799" y="436242"/>
            <a:ext cx="9354208" cy="8433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4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150" normalizeH="0" baseline="0" noProof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Tenorite"/>
                <a:ea typeface="+mj-ea"/>
                <a:cs typeface="+mj-cs"/>
              </a:rPr>
              <a:t>$___(Insert Amount Here)___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405391-4DCD-A1CD-5F0A-75C753680F31}"/>
              </a:ext>
            </a:extLst>
          </p:cNvPr>
          <p:cNvSpPr/>
          <p:nvPr/>
        </p:nvSpPr>
        <p:spPr>
          <a:xfrm>
            <a:off x="1601312" y="1208811"/>
            <a:ext cx="8919185" cy="5854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bon Next LT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269814-6E5F-E2DE-A4B0-2772201A4C02}"/>
              </a:ext>
            </a:extLst>
          </p:cNvPr>
          <p:cNvSpPr txBox="1"/>
          <p:nvPr/>
        </p:nvSpPr>
        <p:spPr>
          <a:xfrm>
            <a:off x="1544636" y="2589567"/>
            <a:ext cx="9453697" cy="3383106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67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0" i="0" u="sng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 Black"/>
                <a:ea typeface="+mn-ea"/>
                <a:cs typeface="+mn-cs"/>
              </a:rPr>
              <a:t>Before Presenting to your GO Team:</a:t>
            </a:r>
            <a:r>
              <a:rPr kumimoji="0" lang="en-US" sz="2667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 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5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Insert the Plan for FY26 Title I Holdback slide from your Feb 2025 Budget Presentation for reference (if applicable). </a:t>
            </a:r>
            <a:r>
              <a:rPr kumimoji="0" lang="en-US" sz="270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If you don't have access to the file from Feb. 2025—complete the slide and share it with your team.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50" b="0" i="0" u="none" strike="noStrike" kern="0" cap="none" spc="0" normalizeH="0" baseline="0" noProof="0">
              <a:ln>
                <a:noFill/>
              </a:ln>
              <a:solidFill>
                <a:srgbClr val="A92A91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37983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2345C-195A-861B-AA65-E653778FE3CD}"/>
              </a:ext>
            </a:extLst>
          </p:cNvPr>
          <p:cNvSpPr txBox="1">
            <a:spLocks/>
          </p:cNvSpPr>
          <p:nvPr/>
        </p:nvSpPr>
        <p:spPr>
          <a:xfrm>
            <a:off x="914400" y="204462"/>
            <a:ext cx="10972800" cy="83693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33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+mj-cs"/>
              </a:rPr>
              <a:t>Summary of Changes as a Result of FY26 Budget Adjustment</a:t>
            </a:r>
          </a:p>
        </p:txBody>
      </p:sp>
      <p:graphicFrame>
        <p:nvGraphicFramePr>
          <p:cNvPr id="3" name="Content Placeholder 4">
            <a:extLst>
              <a:ext uri="{FF2B5EF4-FFF2-40B4-BE49-F238E27FC236}">
                <a16:creationId xmlns:a16="http://schemas.microsoft.com/office/drawing/2014/main" id="{90A4DCBB-ADBF-22E1-C302-EE0BF2B4FED6}"/>
              </a:ext>
            </a:extLst>
          </p:cNvPr>
          <p:cNvGraphicFramePr>
            <a:graphicFrameLocks/>
          </p:cNvGraphicFramePr>
          <p:nvPr/>
        </p:nvGraphicFramePr>
        <p:xfrm>
          <a:off x="1134637" y="939800"/>
          <a:ext cx="10514438" cy="28669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219">
                  <a:extLst>
                    <a:ext uri="{9D8B030D-6E8A-4147-A177-3AD203B41FA5}">
                      <a16:colId xmlns:a16="http://schemas.microsoft.com/office/drawing/2014/main" val="3868647755"/>
                    </a:ext>
                  </a:extLst>
                </a:gridCol>
                <a:gridCol w="5257219">
                  <a:extLst>
                    <a:ext uri="{9D8B030D-6E8A-4147-A177-3AD203B41FA5}">
                      <a16:colId xmlns:a16="http://schemas.microsoft.com/office/drawing/2014/main" val="2112092059"/>
                    </a:ext>
                  </a:extLst>
                </a:gridCol>
              </a:tblGrid>
              <a:tr h="657413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200">
                          <a:solidFill>
                            <a:schemeClr val="tx1"/>
                          </a:solidFill>
                        </a:rPr>
                        <a:t>Personnel Changes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200">
                          <a:solidFill>
                            <a:schemeClr val="tx1"/>
                          </a:solidFill>
                        </a:rPr>
                        <a:t>Non-Personnel Changes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409478"/>
                  </a:ext>
                </a:extLst>
              </a:tr>
              <a:tr h="441908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3335333"/>
                  </a:ext>
                </a:extLst>
              </a:tr>
              <a:tr h="441908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8019235"/>
                  </a:ext>
                </a:extLst>
              </a:tr>
              <a:tr h="441908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4013826"/>
                  </a:ext>
                </a:extLst>
              </a:tr>
              <a:tr h="441908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2258494"/>
                  </a:ext>
                </a:extLst>
              </a:tr>
              <a:tr h="441908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30182601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0D69C0B-9A6A-1F34-9392-EABD98E73DCD}"/>
              </a:ext>
            </a:extLst>
          </p:cNvPr>
          <p:cNvGraphicFramePr>
            <a:graphicFrameLocks noGrp="1"/>
          </p:cNvGraphicFramePr>
          <p:nvPr/>
        </p:nvGraphicFramePr>
        <p:xfrm>
          <a:off x="1134638" y="4140200"/>
          <a:ext cx="10496931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96931">
                  <a:extLst>
                    <a:ext uri="{9D8B030D-6E8A-4147-A177-3AD203B41FA5}">
                      <a16:colId xmlns:a16="http://schemas.microsoft.com/office/drawing/2014/main" val="32558296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chemeClr val="tx1"/>
                          </a:solidFill>
                        </a:rPr>
                        <a:t>Summary of Changes </a:t>
                      </a:r>
                      <a:r>
                        <a:rPr lang="en-US" sz="2400" b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337121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sz="1800" b="1" i="0">
                          <a:solidFill>
                            <a:srgbClr val="FF0000"/>
                          </a:solidFill>
                        </a:rPr>
                        <a:t>PRINCIPALS: Please provide a summary of the impact these changes and how it relates to your strategic plan here.</a:t>
                      </a: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736765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35045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62A83B1-57ED-5B1A-CB62-6FB7E0643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12E28FF-A0BE-B56B-1977-1C7503A13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3B4A7F-4AE9-7593-FAB0-D5A346EB56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72" y="241136"/>
            <a:ext cx="11701272" cy="644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3797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EA400C-BB3A-D41F-7316-A920486076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F97DF15F-7FE6-CF03-38F4-9FA4DC2A199A}"/>
              </a:ext>
            </a:extLst>
          </p:cNvPr>
          <p:cNvGrpSpPr/>
          <p:nvPr/>
        </p:nvGrpSpPr>
        <p:grpSpPr>
          <a:xfrm>
            <a:off x="6096000" y="0"/>
            <a:ext cx="6096000" cy="6858001"/>
            <a:chOff x="0" y="0"/>
            <a:chExt cx="2408296" cy="294270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A3E6013D-50EA-AB2A-4C44-141F6DAA70CB}"/>
                </a:ext>
              </a:extLst>
            </p:cNvPr>
            <p:cNvSpPr/>
            <p:nvPr/>
          </p:nvSpPr>
          <p:spPr>
            <a:xfrm>
              <a:off x="0" y="0"/>
              <a:ext cx="2408296" cy="2942706"/>
            </a:xfrm>
            <a:custGeom>
              <a:avLst/>
              <a:gdLst/>
              <a:ahLst/>
              <a:cxnLst/>
              <a:rect l="l" t="t" r="r" b="b"/>
              <a:pathLst>
                <a:path w="2408296" h="2942706">
                  <a:moveTo>
                    <a:pt x="0" y="0"/>
                  </a:moveTo>
                  <a:lnTo>
                    <a:pt x="2408296" y="0"/>
                  </a:lnTo>
                  <a:lnTo>
                    <a:pt x="2408296" y="2942706"/>
                  </a:lnTo>
                  <a:lnTo>
                    <a:pt x="0" y="2942706"/>
                  </a:lnTo>
                  <a:close/>
                </a:path>
              </a:pathLst>
            </a:custGeom>
            <a:solidFill>
              <a:srgbClr val="D8031C"/>
            </a:solid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800">
                <a:latin typeface="Segoe UI" panose="020B0502040204020203" pitchFamily="34" charset="0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AEB43BF6-1628-4ACB-E614-AB94D1536FF5}"/>
                </a:ext>
              </a:extLst>
            </p:cNvPr>
            <p:cNvSpPr txBox="1"/>
            <p:nvPr/>
          </p:nvSpPr>
          <p:spPr>
            <a:xfrm>
              <a:off x="0" y="-57150"/>
              <a:ext cx="2408296" cy="2999856"/>
            </a:xfrm>
            <a:prstGeom prst="rect">
              <a:avLst/>
            </a:prstGeom>
          </p:spPr>
          <p:txBody>
            <a:bodyPr lIns="33867" tIns="33867" rIns="33867" bIns="33867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680"/>
                </a:lnSpc>
              </a:pPr>
              <a:endParaRPr sz="800">
                <a:latin typeface="Segoe UI" panose="020B0502040204020203" pitchFamily="34" charset="0"/>
              </a:endParaRPr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A5117E00-5BDD-4F2B-CE66-491CB41174EA}"/>
              </a:ext>
            </a:extLst>
          </p:cNvPr>
          <p:cNvSpPr/>
          <p:nvPr/>
        </p:nvSpPr>
        <p:spPr>
          <a:xfrm>
            <a:off x="11501704" y="3698552"/>
            <a:ext cx="690297" cy="1910165"/>
          </a:xfrm>
          <a:custGeom>
            <a:avLst/>
            <a:gdLst/>
            <a:ahLst/>
            <a:cxnLst/>
            <a:rect l="l" t="t" r="r" b="b"/>
            <a:pathLst>
              <a:path w="3129993" h="2865247">
                <a:moveTo>
                  <a:pt x="0" y="0"/>
                </a:moveTo>
                <a:lnTo>
                  <a:pt x="3129993" y="0"/>
                </a:lnTo>
                <a:lnTo>
                  <a:pt x="3129993" y="2865248"/>
                </a:lnTo>
                <a:lnTo>
                  <a:pt x="0" y="28652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202285"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>
              <a:latin typeface="Segoe UI" panose="020B0502040204020203" pitchFamily="34" charset="0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C85993EB-C95D-AE44-7E1E-CC0C310D8996}"/>
              </a:ext>
            </a:extLst>
          </p:cNvPr>
          <p:cNvSpPr/>
          <p:nvPr/>
        </p:nvSpPr>
        <p:spPr>
          <a:xfrm>
            <a:off x="4693567" y="0"/>
            <a:ext cx="2028692" cy="685800"/>
          </a:xfrm>
          <a:custGeom>
            <a:avLst/>
            <a:gdLst/>
            <a:ahLst/>
            <a:cxnLst/>
            <a:rect l="l" t="t" r="r" b="b"/>
            <a:pathLst>
              <a:path w="3043038" h="2785648">
                <a:moveTo>
                  <a:pt x="0" y="0"/>
                </a:moveTo>
                <a:lnTo>
                  <a:pt x="3043039" y="0"/>
                </a:lnTo>
                <a:lnTo>
                  <a:pt x="3043039" y="2785648"/>
                </a:lnTo>
                <a:lnTo>
                  <a:pt x="0" y="27856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170794"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>
              <a:latin typeface="Segoe UI" panose="020B0502040204020203" pitchFamily="34" charset="0"/>
            </a:endParaRPr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F9266FA1-CC7B-8E6B-AC74-EFD926E09409}"/>
              </a:ext>
            </a:extLst>
          </p:cNvPr>
          <p:cNvGrpSpPr/>
          <p:nvPr/>
        </p:nvGrpSpPr>
        <p:grpSpPr>
          <a:xfrm>
            <a:off x="7106536" y="842315"/>
            <a:ext cx="4044419" cy="4938739"/>
            <a:chOff x="0" y="0"/>
            <a:chExt cx="1597795" cy="1056500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3B0ABF0-7C26-B11A-F485-E4CAE10AB852}"/>
                </a:ext>
              </a:extLst>
            </p:cNvPr>
            <p:cNvSpPr/>
            <p:nvPr/>
          </p:nvSpPr>
          <p:spPr>
            <a:xfrm>
              <a:off x="0" y="0"/>
              <a:ext cx="1597795" cy="1056500"/>
            </a:xfrm>
            <a:custGeom>
              <a:avLst/>
              <a:gdLst/>
              <a:ahLst/>
              <a:cxnLst/>
              <a:rect l="l" t="t" r="r" b="b"/>
              <a:pathLst>
                <a:path w="1597795" h="1056500">
                  <a:moveTo>
                    <a:pt x="0" y="0"/>
                  </a:moveTo>
                  <a:lnTo>
                    <a:pt x="1597795" y="0"/>
                  </a:lnTo>
                  <a:lnTo>
                    <a:pt x="1597795" y="1056500"/>
                  </a:lnTo>
                  <a:lnTo>
                    <a:pt x="0" y="105650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800">
                <a:latin typeface="Segoe UI" panose="020B0502040204020203" pitchFamily="34" charset="0"/>
              </a:endParaRPr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19018621-89F1-F2B3-6CE4-D6F98A5FE0CF}"/>
                </a:ext>
              </a:extLst>
            </p:cNvPr>
            <p:cNvSpPr txBox="1"/>
            <p:nvPr/>
          </p:nvSpPr>
          <p:spPr>
            <a:xfrm>
              <a:off x="0" y="-57150"/>
              <a:ext cx="1597795" cy="11136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680"/>
                </a:lnSpc>
              </a:pPr>
              <a:endParaRPr sz="800">
                <a:latin typeface="Segoe UI" panose="020B0502040204020203" pitchFamily="34" charset="0"/>
              </a:endParaRPr>
            </a:p>
          </p:txBody>
        </p:sp>
      </p:grpSp>
      <p:sp>
        <p:nvSpPr>
          <p:cNvPr id="10" name="Freeform 10">
            <a:extLst>
              <a:ext uri="{FF2B5EF4-FFF2-40B4-BE49-F238E27FC236}">
                <a16:creationId xmlns:a16="http://schemas.microsoft.com/office/drawing/2014/main" id="{92941796-F225-3291-057E-D587FE52F2A3}"/>
              </a:ext>
            </a:extLst>
          </p:cNvPr>
          <p:cNvSpPr/>
          <p:nvPr/>
        </p:nvSpPr>
        <p:spPr>
          <a:xfrm rot="16200000" flipH="1">
            <a:off x="652198" y="-652198"/>
            <a:ext cx="1141603" cy="2445999"/>
          </a:xfrm>
          <a:custGeom>
            <a:avLst/>
            <a:gdLst/>
            <a:ahLst/>
            <a:cxnLst/>
            <a:rect l="l" t="t" r="r" b="b"/>
            <a:pathLst>
              <a:path w="2007680" h="4114800">
                <a:moveTo>
                  <a:pt x="2007680" y="0"/>
                </a:moveTo>
                <a:lnTo>
                  <a:pt x="0" y="0"/>
                </a:lnTo>
                <a:lnTo>
                  <a:pt x="0" y="4114800"/>
                </a:lnTo>
                <a:lnTo>
                  <a:pt x="2007680" y="4114800"/>
                </a:lnTo>
                <a:lnTo>
                  <a:pt x="200768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17244" t="-12151" r="1"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>
              <a:latin typeface="Segoe UI" panose="020B0502040204020203" pitchFamily="34" charset="0"/>
            </a:endParaRP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EF03E5EF-F54B-5C22-F456-29BF4BE95B97}"/>
              </a:ext>
            </a:extLst>
          </p:cNvPr>
          <p:cNvSpPr txBox="1"/>
          <p:nvPr/>
        </p:nvSpPr>
        <p:spPr>
          <a:xfrm>
            <a:off x="7121791" y="2511921"/>
            <a:ext cx="4044419" cy="16578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ts val="4266"/>
              </a:lnSpc>
            </a:pPr>
            <a:r>
              <a:rPr lang="en-US" sz="3734" b="1" spc="-42">
                <a:solidFill>
                  <a:srgbClr val="1D1D1B"/>
                </a:solidFill>
                <a:latin typeface="Poppins Bold"/>
                <a:ea typeface="Poppins Bold"/>
                <a:cs typeface="Poppins Bold"/>
                <a:sym typeface="Poppins Bold"/>
              </a:rPr>
              <a:t>Comprehensive Long-Range Facilities Plan</a:t>
            </a:r>
            <a:r>
              <a:rPr lang="en-US" sz="4266" b="1" spc="-42">
                <a:solidFill>
                  <a:srgbClr val="1D1D1B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477CC2-D422-C8FE-E8D2-4F03468AD904}"/>
              </a:ext>
            </a:extLst>
          </p:cNvPr>
          <p:cNvSpPr txBox="1"/>
          <p:nvPr/>
        </p:nvSpPr>
        <p:spPr>
          <a:xfrm>
            <a:off x="218363" y="1421005"/>
            <a:ext cx="5648683" cy="4648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67" b="1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APS Forward 2040:</a:t>
            </a:r>
          </a:p>
          <a:p>
            <a:r>
              <a:rPr lang="en-US" sz="2667" b="1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Reshaping the Future of Education</a:t>
            </a:r>
          </a:p>
          <a:p>
            <a:endParaRPr lang="en-US" sz="16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400" b="1" u="sng">
                <a:latin typeface="Segoe UI" panose="020B0502040204020203" pitchFamily="34" charset="0"/>
                <a:cs typeface="Segoe UI" panose="020B0502040204020203" pitchFamily="34" charset="0"/>
              </a:rPr>
              <a:t>Taskforce Meetings</a:t>
            </a:r>
          </a:p>
          <a:p>
            <a:r>
              <a:rPr lang="en-US" sz="1867">
                <a:latin typeface="Segoe UI" panose="020B0502040204020203" pitchFamily="34" charset="0"/>
                <a:cs typeface="Segoe UI" panose="020B0502040204020203" pitchFamily="34" charset="0"/>
              </a:rPr>
              <a:t>May 8, 2025 - </a:t>
            </a:r>
            <a:r>
              <a:rPr lang="en-US" sz="1867">
                <a:latin typeface="Segoe UI" panose="020B0502040204020203" pitchFamily="34" charset="0"/>
                <a:cs typeface="Segoe UI" panose="020B0502040204020203" pitchFamily="34" charset="0"/>
                <a:hlinkClick r:id="rId9"/>
              </a:rPr>
              <a:t>Presentation</a:t>
            </a:r>
            <a:endParaRPr lang="en-US" sz="1867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1867">
                <a:latin typeface="Segoe UI" panose="020B0502040204020203" pitchFamily="34" charset="0"/>
                <a:cs typeface="Segoe UI" panose="020B0502040204020203" pitchFamily="34" charset="0"/>
              </a:rPr>
              <a:t>August 5, 2025- </a:t>
            </a:r>
            <a:r>
              <a:rPr lang="en-US" sz="1867">
                <a:latin typeface="Segoe UI" panose="020B0502040204020203" pitchFamily="34" charset="0"/>
                <a:cs typeface="Segoe UI" panose="020B0502040204020203" pitchFamily="34" charset="0"/>
                <a:hlinkClick r:id="rId10"/>
              </a:rPr>
              <a:t>Presentation</a:t>
            </a:r>
            <a:endParaRPr lang="en-US" sz="1867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16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400" b="1" u="sng">
                <a:latin typeface="Segoe UI" panose="020B0502040204020203" pitchFamily="34" charset="0"/>
                <a:cs typeface="Segoe UI" panose="020B0502040204020203" pitchFamily="34" charset="0"/>
              </a:rPr>
              <a:t>Upcoming Public Meetings</a:t>
            </a:r>
          </a:p>
          <a:p>
            <a:pPr marL="228611" indent="228611">
              <a:buFont typeface="Arial" panose="020B0604020202020204" pitchFamily="34" charset="0"/>
              <a:buChar char="•"/>
            </a:pPr>
            <a:r>
              <a:rPr lang="en-US" sz="1867"/>
              <a:t>October 20</a:t>
            </a:r>
          </a:p>
          <a:p>
            <a:pPr marL="228611" indent="228611">
              <a:buFont typeface="Arial" panose="020B0604020202020204" pitchFamily="34" charset="0"/>
              <a:buChar char="•"/>
            </a:pPr>
            <a:r>
              <a:rPr lang="en-US" sz="1867"/>
              <a:t>November 10</a:t>
            </a:r>
          </a:p>
          <a:p>
            <a:r>
              <a:rPr lang="en-US" sz="1867" b="1">
                <a:solidFill>
                  <a:schemeClr val="accent4"/>
                </a:solidFill>
              </a:rPr>
              <a:t>Virtual</a:t>
            </a:r>
            <a:r>
              <a:rPr lang="en-US" sz="1867">
                <a:solidFill>
                  <a:schemeClr val="accent4"/>
                </a:solidFill>
              </a:rPr>
              <a:t> – at Noon</a:t>
            </a:r>
          </a:p>
          <a:p>
            <a:r>
              <a:rPr lang="en-US" sz="1867" b="1">
                <a:solidFill>
                  <a:schemeClr val="accent4"/>
                </a:solidFill>
              </a:rPr>
              <a:t>In-person</a:t>
            </a:r>
            <a:r>
              <a:rPr lang="en-US" sz="1867">
                <a:solidFill>
                  <a:schemeClr val="accent4"/>
                </a:solidFill>
              </a:rPr>
              <a:t> at 6PM at CLL (130 Trinity Ave)</a:t>
            </a:r>
          </a:p>
          <a:p>
            <a:endParaRPr lang="en-US" sz="1600"/>
          </a:p>
          <a:p>
            <a:endParaRPr lang="en-US" sz="8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C15193-2A0E-9BA5-4012-486CFF214E3B}"/>
              </a:ext>
            </a:extLst>
          </p:cNvPr>
          <p:cNvSpPr txBox="1"/>
          <p:nvPr/>
        </p:nvSpPr>
        <p:spPr>
          <a:xfrm>
            <a:off x="7376145" y="4274593"/>
            <a:ext cx="3505200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67">
                <a:solidFill>
                  <a:schemeClr val="accent4"/>
                </a:solidFill>
              </a:rPr>
              <a:t>atlantapublicschools.us/APS2040</a:t>
            </a: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E0112B67-B809-7FD2-4784-74CC5DC46677}"/>
              </a:ext>
            </a:extLst>
          </p:cNvPr>
          <p:cNvSpPr txBox="1"/>
          <p:nvPr/>
        </p:nvSpPr>
        <p:spPr>
          <a:xfrm>
            <a:off x="7121791" y="1670343"/>
            <a:ext cx="4044419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ts val="4266"/>
              </a:lnSpc>
            </a:pPr>
            <a:r>
              <a:rPr lang="en-US" sz="4000" spc="-42">
                <a:ln>
                  <a:solidFill>
                    <a:schemeClr val="accent1"/>
                  </a:solidFill>
                </a:ln>
                <a:solidFill>
                  <a:schemeClr val="accent3"/>
                </a:solidFill>
                <a:latin typeface="Poppins Bold"/>
                <a:ea typeface="Poppins Bold"/>
                <a:cs typeface="Poppins Bold"/>
                <a:sym typeface="Poppins Bold"/>
              </a:rPr>
              <a:t>UPDATE</a:t>
            </a:r>
          </a:p>
        </p:txBody>
      </p:sp>
    </p:spTree>
    <p:extLst>
      <p:ext uri="{BB962C8B-B14F-4D97-AF65-F5344CB8AC3E}">
        <p14:creationId xmlns:p14="http://schemas.microsoft.com/office/powerpoint/2010/main" val="38361249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8D842-9135-5CEB-3117-8625B6E1F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50FA67-208A-31A5-B13D-800E1EDF1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628" y="224702"/>
            <a:ext cx="11562678" cy="648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1644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822D72-D7CD-DE0E-68AD-56CA4CD56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0B46F5-1764-B327-A6F1-9A1D066CC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7649" y="-60135"/>
            <a:ext cx="6276701" cy="691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9892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C7603-8319-2B3B-CAFC-20586003A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6" y="259982"/>
            <a:ext cx="5693664" cy="1092915"/>
          </a:xfrm>
        </p:spPr>
        <p:txBody>
          <a:bodyPr/>
          <a:lstStyle/>
          <a:p>
            <a:r>
              <a:rPr lang="en-US" sz="2800" dirty="0"/>
              <a:t>Upcoming Events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0C00B2-C8AC-9686-9DBC-D54F304917D2}"/>
              </a:ext>
            </a:extLst>
          </p:cNvPr>
          <p:cNvSpPr txBox="1"/>
          <p:nvPr/>
        </p:nvSpPr>
        <p:spPr>
          <a:xfrm>
            <a:off x="1240969" y="1443134"/>
            <a:ext cx="72498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Custodian Appreciation Day October 2</a:t>
            </a:r>
            <a:r>
              <a:rPr lang="en-US" sz="2400" baseline="30000" dirty="0"/>
              <a:t>nd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Pink Out </a:t>
            </a:r>
            <a:r>
              <a:rPr lang="en-US" sz="2400"/>
              <a:t>Friday October 3</a:t>
            </a:r>
            <a:r>
              <a:rPr lang="en-US" sz="2400" baseline="30000"/>
              <a:t>rd</a:t>
            </a:r>
            <a:r>
              <a:rPr lang="en-US" sz="2400"/>
              <a:t> 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Community Meeting- October 7</a:t>
            </a:r>
            <a:r>
              <a:rPr lang="en-US" sz="2400" baseline="30000" dirty="0"/>
              <a:t>th</a:t>
            </a:r>
            <a:r>
              <a:rPr lang="en-US" sz="2400" dirty="0"/>
              <a:t>  Scott’s Gym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Hispanic Heritage Spirit Week October 6-10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Hispanic Heritage and Ram Recognition Program October 10 @ 1:00 pm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Fall Break October 13-17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Pink Out Friday October 24</a:t>
            </a:r>
            <a:r>
              <a:rPr lang="en-US" sz="2400" baseline="30000" dirty="0"/>
              <a:t>th</a:t>
            </a:r>
            <a:r>
              <a:rPr lang="en-US" sz="24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Red Ribbon Week October 27-31</a:t>
            </a:r>
          </a:p>
        </p:txBody>
      </p:sp>
    </p:spTree>
    <p:extLst>
      <p:ext uri="{BB962C8B-B14F-4D97-AF65-F5344CB8AC3E}">
        <p14:creationId xmlns:p14="http://schemas.microsoft.com/office/powerpoint/2010/main" val="18587008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8548ACE4-ACD9-5D20-347E-D9F30EF9C0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645C4EFB-F3DE-A127-15B9-81D825C9CF92}"/>
              </a:ext>
            </a:extLst>
          </p:cNvPr>
          <p:cNvGrpSpPr/>
          <p:nvPr/>
        </p:nvGrpSpPr>
        <p:grpSpPr>
          <a:xfrm>
            <a:off x="6096000" y="0"/>
            <a:ext cx="6096000" cy="6858001"/>
            <a:chOff x="0" y="0"/>
            <a:chExt cx="2408296" cy="294270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883B9E07-449A-9D8B-4BEC-FAEA6F87E5D1}"/>
                </a:ext>
              </a:extLst>
            </p:cNvPr>
            <p:cNvSpPr/>
            <p:nvPr/>
          </p:nvSpPr>
          <p:spPr>
            <a:xfrm>
              <a:off x="0" y="0"/>
              <a:ext cx="2408296" cy="2942706"/>
            </a:xfrm>
            <a:custGeom>
              <a:avLst/>
              <a:gdLst/>
              <a:ahLst/>
              <a:cxnLst/>
              <a:rect l="l" t="t" r="r" b="b"/>
              <a:pathLst>
                <a:path w="2408296" h="2942706">
                  <a:moveTo>
                    <a:pt x="0" y="0"/>
                  </a:moveTo>
                  <a:lnTo>
                    <a:pt x="2408296" y="0"/>
                  </a:lnTo>
                  <a:lnTo>
                    <a:pt x="2408296" y="2942706"/>
                  </a:lnTo>
                  <a:lnTo>
                    <a:pt x="0" y="2942706"/>
                  </a:lnTo>
                  <a:close/>
                </a:path>
              </a:pathLst>
            </a:custGeom>
            <a:solidFill>
              <a:srgbClr val="D8031C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CE1E664E-ABB7-AB06-8F6A-AD334D935F5A}"/>
                </a:ext>
              </a:extLst>
            </p:cNvPr>
            <p:cNvSpPr txBox="1"/>
            <p:nvPr/>
          </p:nvSpPr>
          <p:spPr>
            <a:xfrm>
              <a:off x="0" y="-57150"/>
              <a:ext cx="2408296" cy="299985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680"/>
                </a:lnSpc>
              </a:pPr>
              <a:endParaRPr sz="1200">
                <a:solidFill>
                  <a:prstClr val="black"/>
                </a:solidFill>
                <a:latin typeface="Segoe UI" panose="020B0502040204020203" pitchFamily="34" charset="0"/>
              </a:endParaRPr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2538DBA3-BA35-F109-CD6A-FBEED72A2461}"/>
              </a:ext>
            </a:extLst>
          </p:cNvPr>
          <p:cNvSpPr/>
          <p:nvPr/>
        </p:nvSpPr>
        <p:spPr>
          <a:xfrm>
            <a:off x="11501704" y="3698552"/>
            <a:ext cx="690297" cy="1910165"/>
          </a:xfrm>
          <a:custGeom>
            <a:avLst/>
            <a:gdLst/>
            <a:ahLst/>
            <a:cxnLst/>
            <a:rect l="l" t="t" r="r" b="b"/>
            <a:pathLst>
              <a:path w="3129993" h="2865247">
                <a:moveTo>
                  <a:pt x="0" y="0"/>
                </a:moveTo>
                <a:lnTo>
                  <a:pt x="3129993" y="0"/>
                </a:lnTo>
                <a:lnTo>
                  <a:pt x="3129993" y="2865248"/>
                </a:lnTo>
                <a:lnTo>
                  <a:pt x="0" y="28652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20228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Segoe UI" panose="020B0502040204020203" pitchFamily="34" charset="0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7A2A3036-D3D3-FBE7-1DBA-72315E542710}"/>
              </a:ext>
            </a:extLst>
          </p:cNvPr>
          <p:cNvSpPr/>
          <p:nvPr/>
        </p:nvSpPr>
        <p:spPr>
          <a:xfrm>
            <a:off x="4693567" y="0"/>
            <a:ext cx="2028692" cy="685800"/>
          </a:xfrm>
          <a:custGeom>
            <a:avLst/>
            <a:gdLst/>
            <a:ahLst/>
            <a:cxnLst/>
            <a:rect l="l" t="t" r="r" b="b"/>
            <a:pathLst>
              <a:path w="3043038" h="2785648">
                <a:moveTo>
                  <a:pt x="0" y="0"/>
                </a:moveTo>
                <a:lnTo>
                  <a:pt x="3043039" y="0"/>
                </a:lnTo>
                <a:lnTo>
                  <a:pt x="3043039" y="2785648"/>
                </a:lnTo>
                <a:lnTo>
                  <a:pt x="0" y="27856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170794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Segoe UI" panose="020B0502040204020203" pitchFamily="34" charset="0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6AB3EA6B-E77C-DFAA-4CFE-CA0C4E8F8437}"/>
              </a:ext>
            </a:extLst>
          </p:cNvPr>
          <p:cNvSpPr/>
          <p:nvPr/>
        </p:nvSpPr>
        <p:spPr>
          <a:xfrm rot="-5400000" flipH="1">
            <a:off x="652198" y="-652198"/>
            <a:ext cx="1141603" cy="2445999"/>
          </a:xfrm>
          <a:custGeom>
            <a:avLst/>
            <a:gdLst/>
            <a:ahLst/>
            <a:cxnLst/>
            <a:rect l="l" t="t" r="r" b="b"/>
            <a:pathLst>
              <a:path w="2007680" h="4114800">
                <a:moveTo>
                  <a:pt x="2007680" y="0"/>
                </a:moveTo>
                <a:lnTo>
                  <a:pt x="0" y="0"/>
                </a:lnTo>
                <a:lnTo>
                  <a:pt x="0" y="4114800"/>
                </a:lnTo>
                <a:lnTo>
                  <a:pt x="2007680" y="4114800"/>
                </a:lnTo>
                <a:lnTo>
                  <a:pt x="200768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17244" t="-12151" r="1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Segoe UI" panose="020B0502040204020203" pitchFamily="34" charset="0"/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138C8B37-13C1-2732-5B39-1F1374307DB2}"/>
              </a:ext>
            </a:extLst>
          </p:cNvPr>
          <p:cNvSpPr txBox="1"/>
          <p:nvPr/>
        </p:nvSpPr>
        <p:spPr>
          <a:xfrm>
            <a:off x="6355090" y="8609"/>
            <a:ext cx="5577821" cy="1910165"/>
          </a:xfrm>
          <a:prstGeom prst="rect">
            <a:avLst/>
          </a:prstGeom>
          <a:noFill/>
        </p:spPr>
        <p:txBody>
          <a:bodyPr lIns="33867" tIns="33867" rIns="33867" bIns="33867" rtlCol="0" anchor="ctr"/>
          <a:lstStyle/>
          <a:p>
            <a:pPr algn="ctr" defTabSz="609630"/>
            <a:r>
              <a:rPr lang="en-US" sz="6400" b="1">
                <a:ln>
                  <a:solidFill>
                    <a:prstClr val="black"/>
                  </a:solidFill>
                </a:ln>
                <a:solidFill>
                  <a:srgbClr val="808184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SAVE THE DATE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125048-9AE2-0E6B-10ED-031E8D10A256}"/>
              </a:ext>
            </a:extLst>
          </p:cNvPr>
          <p:cNvSpPr txBox="1"/>
          <p:nvPr/>
        </p:nvSpPr>
        <p:spPr>
          <a:xfrm>
            <a:off x="6722259" y="3453360"/>
            <a:ext cx="4809275" cy="16542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4266"/>
              </a:lnSpc>
            </a:pPr>
            <a:r>
              <a:rPr lang="en-US" sz="3600" b="1" spc="-42">
                <a:solidFill>
                  <a:srgbClr val="C0C0C0"/>
                </a:solidFill>
                <a:latin typeface="Segoe UI" panose="020B0502040204020203" pitchFamily="34" charset="0"/>
                <a:ea typeface="Poppins Bold"/>
                <a:cs typeface="Segoe UI" panose="020B0502040204020203" pitchFamily="34" charset="0"/>
                <a:sym typeface="Poppins Bold"/>
              </a:rPr>
              <a:t>Saturday</a:t>
            </a:r>
          </a:p>
          <a:p>
            <a:pPr algn="ctr" defTabSz="609630">
              <a:lnSpc>
                <a:spcPts val="4266"/>
              </a:lnSpc>
            </a:pPr>
            <a:r>
              <a:rPr lang="en-US" sz="3600" b="1" spc="-42">
                <a:solidFill>
                  <a:srgbClr val="C0C0C0"/>
                </a:solidFill>
                <a:latin typeface="Segoe UI" panose="020B0502040204020203" pitchFamily="34" charset="0"/>
                <a:ea typeface="Poppins Bold"/>
                <a:cs typeface="Segoe UI" panose="020B0502040204020203" pitchFamily="34" charset="0"/>
                <a:sym typeface="Poppins Bold"/>
              </a:rPr>
              <a:t>September 27</a:t>
            </a:r>
          </a:p>
          <a:p>
            <a:pPr algn="ctr" defTabSz="609630">
              <a:lnSpc>
                <a:spcPts val="4266"/>
              </a:lnSpc>
            </a:pPr>
            <a:r>
              <a:rPr lang="en-US" sz="3600" b="1" spc="-42">
                <a:solidFill>
                  <a:srgbClr val="C0C0C0"/>
                </a:solidFill>
                <a:latin typeface="Segoe UI" panose="020B0502040204020203" pitchFamily="34" charset="0"/>
                <a:ea typeface="Poppins Bold"/>
                <a:cs typeface="Segoe UI" panose="020B0502040204020203" pitchFamily="34" charset="0"/>
                <a:sym typeface="Poppins Bold"/>
              </a:rPr>
              <a:t>8:30 AM – 2:30 PM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920DAB-C7E2-B969-F1AE-A700159F36D1}"/>
              </a:ext>
            </a:extLst>
          </p:cNvPr>
          <p:cNvSpPr txBox="1"/>
          <p:nvPr/>
        </p:nvSpPr>
        <p:spPr>
          <a:xfrm>
            <a:off x="675375" y="3698552"/>
            <a:ext cx="5120817" cy="26467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spcAft>
                <a:spcPts val="800"/>
              </a:spcAft>
            </a:pPr>
            <a:r>
              <a:rPr lang="en-US" sz="2667" b="1" spc="-42">
                <a:solidFill>
                  <a:srgbClr val="D8031C"/>
                </a:solidFill>
                <a:latin typeface="Segoe UI" panose="020B0502040204020203" pitchFamily="34" charset="0"/>
                <a:ea typeface="Poppins Bold"/>
                <a:cs typeface="Segoe UI" panose="020B0502040204020203" pitchFamily="34" charset="0"/>
                <a:sym typeface="Poppins Bold"/>
              </a:rPr>
              <a:t>Come learn more about:</a:t>
            </a:r>
          </a:p>
          <a:p>
            <a:pPr marL="381019" indent="-381019" defTabSz="60963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133" spc="-42">
                <a:solidFill>
                  <a:srgbClr val="1D1D1B"/>
                </a:solidFill>
                <a:latin typeface="Segoe UI" panose="020B0502040204020203" pitchFamily="34" charset="0"/>
                <a:ea typeface="Poppins Bold"/>
                <a:cs typeface="Segoe UI" panose="020B0502040204020203" pitchFamily="34" charset="0"/>
                <a:sym typeface="Poppins Bold"/>
              </a:rPr>
              <a:t>Your school’s 2025-2030 Strategic Plan</a:t>
            </a:r>
          </a:p>
          <a:p>
            <a:pPr marL="381019" indent="-381019" defTabSz="60963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133" spc="-42">
                <a:solidFill>
                  <a:srgbClr val="1D1D1B"/>
                </a:solidFill>
                <a:latin typeface="Segoe UI" panose="020B0502040204020203" pitchFamily="34" charset="0"/>
                <a:ea typeface="Poppins Bold"/>
                <a:cs typeface="Segoe UI" panose="020B0502040204020203" pitchFamily="34" charset="0"/>
                <a:sym typeface="Poppins Bold"/>
              </a:rPr>
              <a:t>Stakeholder Engagement</a:t>
            </a:r>
          </a:p>
          <a:p>
            <a:pPr marL="381019" indent="-381019" defTabSz="60963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133" spc="-42">
                <a:solidFill>
                  <a:srgbClr val="1D1D1B"/>
                </a:solidFill>
                <a:latin typeface="Segoe UI" panose="020B0502040204020203" pitchFamily="34" charset="0"/>
                <a:ea typeface="Poppins Bold"/>
                <a:cs typeface="Segoe UI" panose="020B0502040204020203" pitchFamily="34" charset="0"/>
                <a:sym typeface="Poppins Bold"/>
              </a:rPr>
              <a:t>Charter System</a:t>
            </a:r>
          </a:p>
          <a:p>
            <a:pPr algn="ctr" defTabSz="609630">
              <a:spcAft>
                <a:spcPts val="800"/>
              </a:spcAft>
            </a:pPr>
            <a:r>
              <a:rPr lang="en-US" sz="2667" i="1" spc="-42">
                <a:solidFill>
                  <a:srgbClr val="1D1D1B"/>
                </a:solidFill>
                <a:latin typeface="Segoe UI" panose="020B0502040204020203" pitchFamily="34" charset="0"/>
                <a:ea typeface="Poppins Bold"/>
                <a:cs typeface="Segoe UI" panose="020B0502040204020203" pitchFamily="34" charset="0"/>
                <a:sym typeface="Poppins Bold"/>
              </a:rPr>
              <a:t>…and much more</a:t>
            </a:r>
          </a:p>
          <a:p>
            <a:pPr algn="ctr" defTabSz="609630"/>
            <a:endParaRPr lang="en-US" sz="2133" spc="-42">
              <a:solidFill>
                <a:srgbClr val="1D1D1B"/>
              </a:solidFill>
              <a:latin typeface="Segoe UI" panose="020B0502040204020203" pitchFamily="34" charset="0"/>
              <a:ea typeface="Poppins Bold"/>
              <a:cs typeface="Segoe UI" panose="020B0502040204020203" pitchFamily="34" charset="0"/>
              <a:sym typeface="Poppins Bold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A01855-527A-1E0D-9E9C-636CEE76157F}"/>
              </a:ext>
            </a:extLst>
          </p:cNvPr>
          <p:cNvSpPr txBox="1"/>
          <p:nvPr/>
        </p:nvSpPr>
        <p:spPr>
          <a:xfrm>
            <a:off x="560317" y="2298071"/>
            <a:ext cx="5350931" cy="11078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/>
            <a:r>
              <a:rPr lang="en-US" sz="2933" b="1" spc="-42">
                <a:solidFill>
                  <a:prstClr val="black"/>
                </a:solidFill>
                <a:latin typeface="Segoe UI" panose="020B0502040204020203" pitchFamily="34" charset="0"/>
                <a:ea typeface="Poppins Bold"/>
                <a:cs typeface="Segoe UI" panose="020B0502040204020203" pitchFamily="34" charset="0"/>
                <a:sym typeface="Poppins Bold"/>
              </a:rPr>
              <a:t>Bring the full GO Team</a:t>
            </a:r>
          </a:p>
          <a:p>
            <a:pPr algn="ctr" defTabSz="609630"/>
            <a:r>
              <a:rPr lang="en-US" sz="2133" b="1">
                <a:solidFill>
                  <a:srgbClr val="808184"/>
                </a:solidFill>
                <a:latin typeface="Calibri"/>
              </a:rPr>
              <a:t>Come ready to collaborate, contribute, and create the future!</a:t>
            </a:r>
            <a:r>
              <a:rPr lang="en-US" sz="2133" b="1" spc="-42">
                <a:solidFill>
                  <a:srgbClr val="808184"/>
                </a:solidFill>
                <a:latin typeface="Segoe UI" panose="020B0502040204020203" pitchFamily="34" charset="0"/>
                <a:ea typeface="Poppins Bold"/>
                <a:cs typeface="Segoe UI" panose="020B0502040204020203" pitchFamily="34" charset="0"/>
                <a:sym typeface="Poppins Bold"/>
              </a:rPr>
              <a:t> </a:t>
            </a:r>
          </a:p>
        </p:txBody>
      </p:sp>
      <p:sp>
        <p:nvSpPr>
          <p:cNvPr id="17" name="TextBox 12">
            <a:extLst>
              <a:ext uri="{FF2B5EF4-FFF2-40B4-BE49-F238E27FC236}">
                <a16:creationId xmlns:a16="http://schemas.microsoft.com/office/drawing/2014/main" id="{EACA0B9F-D6CC-EBF0-42DD-46E2E706DFB4}"/>
              </a:ext>
            </a:extLst>
          </p:cNvPr>
          <p:cNvSpPr txBox="1"/>
          <p:nvPr/>
        </p:nvSpPr>
        <p:spPr>
          <a:xfrm>
            <a:off x="6355089" y="1884967"/>
            <a:ext cx="5577821" cy="1350497"/>
          </a:xfrm>
          <a:prstGeom prst="rect">
            <a:avLst/>
          </a:prstGeom>
          <a:noFill/>
        </p:spPr>
        <p:txBody>
          <a:bodyPr lIns="33867" tIns="33867" rIns="33867" bIns="33867" rtlCol="0" anchor="ctr"/>
          <a:lstStyle/>
          <a:p>
            <a:pPr algn="ctr" defTabSz="609630"/>
            <a:r>
              <a:rPr lang="en-US" sz="5867">
                <a:ln>
                  <a:solidFill>
                    <a:srgbClr val="808184"/>
                  </a:solidFill>
                </a:ln>
                <a:solidFill>
                  <a:srgbClr val="F5F5F5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G3 Summit</a:t>
            </a:r>
          </a:p>
          <a:p>
            <a:pPr algn="ctr" defTabSz="609630"/>
            <a:r>
              <a:rPr lang="en-US" sz="2933">
                <a:solidFill>
                  <a:prstClr val="black"/>
                </a:solidFill>
                <a:latin typeface="Segoe UI" panose="020B0502040204020203" pitchFamily="34" charset="0"/>
              </a:rPr>
              <a:t>Go</a:t>
            </a:r>
            <a:r>
              <a:rPr lang="en-US" sz="2933" b="1">
                <a:solidFill>
                  <a:srgbClr val="C0C0C0"/>
                </a:solidFill>
                <a:latin typeface="Segoe UI" panose="020B0502040204020203" pitchFamily="34" charset="0"/>
              </a:rPr>
              <a:t>.</a:t>
            </a:r>
            <a:r>
              <a:rPr lang="en-US" sz="2933">
                <a:solidFill>
                  <a:prstClr val="black"/>
                </a:solidFill>
                <a:latin typeface="Segoe UI" panose="020B0502040204020203" pitchFamily="34" charset="0"/>
              </a:rPr>
              <a:t>Grow</a:t>
            </a:r>
            <a:r>
              <a:rPr lang="en-US" sz="2933" b="1">
                <a:solidFill>
                  <a:srgbClr val="C0C0C0"/>
                </a:solidFill>
                <a:latin typeface="Segoe UI" panose="020B0502040204020203" pitchFamily="34" charset="0"/>
              </a:rPr>
              <a:t>.</a:t>
            </a:r>
            <a:r>
              <a:rPr lang="en-US" sz="2933">
                <a:solidFill>
                  <a:prstClr val="black"/>
                </a:solidFill>
                <a:latin typeface="Segoe UI" panose="020B0502040204020203" pitchFamily="34" charset="0"/>
              </a:rPr>
              <a:t>Govern</a:t>
            </a:r>
            <a:r>
              <a:rPr lang="en-US" sz="2933" b="1">
                <a:solidFill>
                  <a:srgbClr val="C0C0C0"/>
                </a:solidFill>
                <a:latin typeface="Segoe UI" panose="020B0502040204020203" pitchFamily="34" charset="0"/>
              </a:rPr>
              <a:t>.</a:t>
            </a:r>
            <a:endParaRPr sz="2933" b="1">
              <a:solidFill>
                <a:srgbClr val="C0C0C0"/>
              </a:solidFill>
              <a:latin typeface="Segoe UI" panose="020B0502040204020203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B079C6B-2B54-6F27-54AA-D7B1480CA8CB}"/>
              </a:ext>
            </a:extLst>
          </p:cNvPr>
          <p:cNvSpPr txBox="1"/>
          <p:nvPr/>
        </p:nvSpPr>
        <p:spPr>
          <a:xfrm>
            <a:off x="1076783" y="1237654"/>
            <a:ext cx="4318000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US" sz="5867" b="1" spc="-42">
                <a:ln>
                  <a:solidFill>
                    <a:srgbClr val="808184"/>
                  </a:solidFill>
                </a:ln>
                <a:solidFill>
                  <a:srgbClr val="D8031C"/>
                </a:solidFill>
                <a:latin typeface="Segoe UI" panose="020B0502040204020203" pitchFamily="34" charset="0"/>
                <a:ea typeface="Poppins Bold"/>
                <a:cs typeface="Segoe UI" panose="020B0502040204020203" pitchFamily="34" charset="0"/>
                <a:sym typeface="Poppins Bold"/>
              </a:rPr>
              <a:t>IN-PERSON</a:t>
            </a: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618A0F44-AA66-1F06-7F62-64625736AEAB}"/>
              </a:ext>
            </a:extLst>
          </p:cNvPr>
          <p:cNvSpPr txBox="1"/>
          <p:nvPr/>
        </p:nvSpPr>
        <p:spPr>
          <a:xfrm>
            <a:off x="6106745" y="5228023"/>
            <a:ext cx="6085255" cy="1377108"/>
          </a:xfrm>
          <a:prstGeom prst="rect">
            <a:avLst/>
          </a:prstGeom>
          <a:solidFill>
            <a:schemeClr val="accent1"/>
          </a:solidFill>
        </p:spPr>
        <p:txBody>
          <a:bodyPr lIns="33867" tIns="33867" rIns="33867" bIns="33867" rtlCol="0" anchor="ctr"/>
          <a:lstStyle/>
          <a:p>
            <a:pPr algn="ctr" defTabSz="609630"/>
            <a:r>
              <a:rPr lang="en-US" sz="2667">
                <a:solidFill>
                  <a:srgbClr val="F5F5F5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Atlanta College &amp; Career Academy</a:t>
            </a:r>
          </a:p>
          <a:p>
            <a:pPr algn="ctr" defTabSz="609630"/>
            <a:r>
              <a:rPr lang="en-US" sz="2400">
                <a:solidFill>
                  <a:prstClr val="black"/>
                </a:solidFill>
                <a:latin typeface="Segoe UI" panose="020B0502040204020203" pitchFamily="34" charset="0"/>
              </a:rPr>
              <a:t>1090 Windsor St SW</a:t>
            </a:r>
            <a:endParaRPr sz="2400" b="1">
              <a:solidFill>
                <a:srgbClr val="C0C0C0"/>
              </a:solidFill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8790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1679C65-F903-6297-8864-BC276CA0A426}"/>
              </a:ext>
            </a:extLst>
          </p:cNvPr>
          <p:cNvSpPr txBox="1">
            <a:spLocks/>
          </p:cNvSpPr>
          <p:nvPr/>
        </p:nvSpPr>
        <p:spPr>
          <a:xfrm>
            <a:off x="0" y="3044952"/>
            <a:ext cx="7521388" cy="768096"/>
          </a:xfrm>
          <a:prstGeom prst="rect">
            <a:avLst/>
          </a:prstGeom>
        </p:spPr>
        <p:txBody>
          <a:bodyPr vert="horz" lIns="91440" tIns="0" rIns="91440" bIns="45720" rtlCol="0" anchor="ctr">
            <a:noAutofit/>
          </a:bodyPr>
          <a:lstStyle>
            <a:lvl1pPr algn="l" defTabSz="685800" rtl="0" eaLnBrk="1" latinLnBrk="0" hangingPunct="1">
              <a:lnSpc>
                <a:spcPts val="3656"/>
              </a:lnSpc>
              <a:spcBef>
                <a:spcPct val="0"/>
              </a:spcBef>
              <a:buNone/>
              <a:defRPr sz="3300" b="1" kern="1200" cap="all" baseline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solidFill>
                  <a:schemeClr val="accent4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9955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B041C-C8D3-18D3-D3EE-78716E8DA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9400" y="3070478"/>
            <a:ext cx="6400800" cy="1558671"/>
          </a:xfrm>
        </p:spPr>
        <p:txBody>
          <a:bodyPr/>
          <a:lstStyle/>
          <a:p>
            <a:r>
              <a:rPr lang="en-US"/>
              <a:t>2021-2025</a:t>
            </a:r>
            <a:br>
              <a:rPr lang="en-US"/>
            </a:br>
            <a:r>
              <a:rPr lang="en-US"/>
              <a:t>Strategic Plan</a:t>
            </a:r>
          </a:p>
        </p:txBody>
      </p:sp>
    </p:spTree>
    <p:extLst>
      <p:ext uri="{BB962C8B-B14F-4D97-AF65-F5344CB8AC3E}">
        <p14:creationId xmlns:p14="http://schemas.microsoft.com/office/powerpoint/2010/main" val="2282561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 descr="A screenshot of a computer&#10;&#10;Description automatically generated">
            <a:extLst>
              <a:ext uri="{FF2B5EF4-FFF2-40B4-BE49-F238E27FC236}">
                <a16:creationId xmlns:a16="http://schemas.microsoft.com/office/drawing/2014/main" id="{59B05C29-1504-C0C6-B9F5-5C77DF9FF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829" y="0"/>
            <a:ext cx="12238336" cy="685800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D349E364-59D7-F013-892B-AB2EF50FA61A}"/>
              </a:ext>
            </a:extLst>
          </p:cNvPr>
          <p:cNvSpPr/>
          <p:nvPr/>
        </p:nvSpPr>
        <p:spPr>
          <a:xfrm>
            <a:off x="4918842" y="899894"/>
            <a:ext cx="2012731" cy="92754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effectLst/>
                <a:latin typeface="docs-Calibri"/>
              </a:rPr>
              <a:t>Numeracy  :Increase the % of grades 3-5 students scoring proficient or above </a:t>
            </a:r>
            <a:r>
              <a:rPr lang="en-US" sz="800" b="1" i="0" dirty="0">
                <a:solidFill>
                  <a:schemeClr val="bg1"/>
                </a:solidFill>
                <a:effectLst/>
                <a:latin typeface="docs-Calibri"/>
              </a:rPr>
              <a:t>in Mathematics on the Georgia Milestones Assessment from approximately 21% in Spring 2024 to 25% or greater in Spring 2025.</a:t>
            </a:r>
            <a:endParaRPr lang="en-US" sz="800" b="1" dirty="0">
              <a:solidFill>
                <a:schemeClr val="bg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1ADF7DC-9C70-47B9-544F-BB36EFDCFE2A}"/>
              </a:ext>
            </a:extLst>
          </p:cNvPr>
          <p:cNvSpPr/>
          <p:nvPr/>
        </p:nvSpPr>
        <p:spPr>
          <a:xfrm>
            <a:off x="7698828" y="899894"/>
            <a:ext cx="1986455" cy="95118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effectLst/>
                <a:latin typeface="docs-Calibri"/>
              </a:rPr>
              <a:t>Whole Child &amp; Intervention: Increase our CCRPI attendance of students not chronically absent from 71.3% for SY24-25 to 74.3% or higher for SY24-25.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1ADC0F2-C0C6-FFED-68B6-9E94D5F15C06}"/>
              </a:ext>
            </a:extLst>
          </p:cNvPr>
          <p:cNvSpPr/>
          <p:nvPr/>
        </p:nvSpPr>
        <p:spPr>
          <a:xfrm>
            <a:off x="2433146" y="886248"/>
            <a:ext cx="2012731" cy="92754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"/>
            <a:r>
              <a:rPr lang="en-US" sz="800" b="1" dirty="0">
                <a:effectLst/>
                <a:latin typeface="Calibri" panose="020F0502020204030204" pitchFamily="34" charset="0"/>
              </a:rPr>
              <a:t>Literacy: Increase the % of grades 3-5 students scoring proficient or above in English Language Arts on the Georgia Milestones Assessment from 13% in Spring2024 to 18% or higher in Spring 2025</a:t>
            </a:r>
            <a:r>
              <a:rPr lang="en-US" sz="1800" b="1" dirty="0">
                <a:effectLst/>
                <a:latin typeface="Calibri" panose="020F050202020403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B6A01D7-8FA4-5D34-9FD8-B467520D4E76}"/>
              </a:ext>
            </a:extLst>
          </p:cNvPr>
          <p:cNvSpPr txBox="1">
            <a:spLocks/>
          </p:cNvSpPr>
          <p:nvPr/>
        </p:nvSpPr>
        <p:spPr>
          <a:xfrm>
            <a:off x="68365" y="76912"/>
            <a:ext cx="8289421" cy="1700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D47B22"/>
                </a:solidFill>
                <a:effectLst/>
                <a:uLnTx/>
                <a:uFillTx/>
                <a:latin typeface="Tenorite"/>
                <a:ea typeface="+mj-ea"/>
                <a:cs typeface="+mj-cs"/>
              </a:rPr>
              <a:t>Strategic Plan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D47B22"/>
                </a:solidFill>
                <a:effectLst/>
                <a:uLnTx/>
                <a:uFillTx/>
                <a:latin typeface="Tenorite"/>
                <a:ea typeface="+mj-ea"/>
                <a:cs typeface="+mj-cs"/>
              </a:rPr>
              <a:t>Priority Ranking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AF32C4-89EA-FD40-34E7-595997B7F1F5}"/>
              </a:ext>
            </a:extLst>
          </p:cNvPr>
          <p:cNvSpPr txBox="1"/>
          <p:nvPr/>
        </p:nvSpPr>
        <p:spPr>
          <a:xfrm>
            <a:off x="470017" y="2144995"/>
            <a:ext cx="7486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0C8B02-3910-1291-098C-2B2D7DFD639C}"/>
              </a:ext>
            </a:extLst>
          </p:cNvPr>
          <p:cNvSpPr txBox="1"/>
          <p:nvPr/>
        </p:nvSpPr>
        <p:spPr>
          <a:xfrm>
            <a:off x="1351901" y="1775663"/>
            <a:ext cx="6062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Insert the school’s priorities from Higher to Lower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52E0AB-8808-4E3B-A7F0-F54619698A17}"/>
              </a:ext>
            </a:extLst>
          </p:cNvPr>
          <p:cNvSpPr txBox="1"/>
          <p:nvPr/>
        </p:nvSpPr>
        <p:spPr>
          <a:xfrm>
            <a:off x="1143649" y="2174137"/>
            <a:ext cx="699233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r>
              <a:rPr lang="en-US" dirty="0"/>
              <a:t>Implement rigorous and culturally relevant and linguistically responsive curriculum with fidelity in all core content areas and instructional best practices in Tier 1 instruction.</a:t>
            </a:r>
          </a:p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 </a:t>
            </a:r>
            <a:r>
              <a:rPr lang="en-US" dirty="0"/>
              <a:t>Implement a Whole-Child system of supports that integrates social-emotional learning, behavior, wellness, and comprehensive academic intervention plans.</a:t>
            </a:r>
          </a:p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6A78CE96-E5BA-EF3A-7B27-C48C2EC93A32}"/>
              </a:ext>
            </a:extLst>
          </p:cNvPr>
          <p:cNvSpPr/>
          <p:nvPr/>
        </p:nvSpPr>
        <p:spPr>
          <a:xfrm>
            <a:off x="392649" y="2587752"/>
            <a:ext cx="502920" cy="3538728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5BC8D2-E0D2-48A1-071D-45B80C433627}"/>
              </a:ext>
            </a:extLst>
          </p:cNvPr>
          <p:cNvSpPr txBox="1"/>
          <p:nvPr/>
        </p:nvSpPr>
        <p:spPr>
          <a:xfrm>
            <a:off x="260029" y="2263641"/>
            <a:ext cx="7681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83A9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Higher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2AA40D-00A5-285B-67A0-5260578C2903}"/>
              </a:ext>
            </a:extLst>
          </p:cNvPr>
          <p:cNvSpPr txBox="1"/>
          <p:nvPr/>
        </p:nvSpPr>
        <p:spPr>
          <a:xfrm>
            <a:off x="285003" y="6126480"/>
            <a:ext cx="7182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83A9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Lower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BA3C1E-CC1F-64E8-366D-6DACB82D05E9}"/>
              </a:ext>
            </a:extLst>
          </p:cNvPr>
          <p:cNvSpPr txBox="1"/>
          <p:nvPr/>
        </p:nvSpPr>
        <p:spPr>
          <a:xfrm>
            <a:off x="1160745" y="4260389"/>
            <a:ext cx="609702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 Utilize flexible learning tools, technology integration, and targeted instruction to personalize learning for all students.</a:t>
            </a:r>
          </a:p>
          <a:p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SEL - program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With the help of the family engagement team, parents will be engaged with activities that support students and teachers.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16734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F83867-F15A-AA5F-622A-597EDBC8F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06AFE69-1EFF-278A-9400-9B6DC48BB4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5839905"/>
              </p:ext>
            </p:extLst>
          </p:nvPr>
        </p:nvGraphicFramePr>
        <p:xfrm>
          <a:off x="3175000" y="2657263"/>
          <a:ext cx="8128000" cy="3349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9ACC072-28EB-25D0-E463-0B72AF804B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3233669"/>
              </p:ext>
            </p:extLst>
          </p:nvPr>
        </p:nvGraphicFramePr>
        <p:xfrm>
          <a:off x="3199384" y="1211156"/>
          <a:ext cx="8128000" cy="2556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9C1D5CAD-890C-BEB2-1393-CC79E29778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2659489"/>
              </p:ext>
            </p:extLst>
          </p:nvPr>
        </p:nvGraphicFramePr>
        <p:xfrm>
          <a:off x="3175000" y="4560570"/>
          <a:ext cx="8128000" cy="2734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2845BB8F-484F-467E-BFA3-70D94F91872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8975" y="2855108"/>
            <a:ext cx="2364121" cy="2789132"/>
          </a:xfrm>
          <a:prstGeom prst="rect">
            <a:avLst/>
          </a:prstGeom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8FF314C4-6ECF-58E7-4003-4DC399576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845562" cy="13631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kern="1200" cap="all" baseline="0">
                <a:solidFill>
                  <a:schemeClr val="tx2"/>
                </a:solidFill>
              </a:rPr>
              <a:t>Connecting the Strategic plan &amp; </a:t>
            </a:r>
            <a:br>
              <a:rPr lang="en-US" sz="3600" b="1" kern="1200" cap="all" baseline="0">
                <a:solidFill>
                  <a:schemeClr val="tx2"/>
                </a:solidFill>
              </a:rPr>
            </a:br>
            <a:r>
              <a:rPr lang="en-US" sz="3600" b="1" kern="1200" cap="all" baseline="0">
                <a:solidFill>
                  <a:schemeClr val="tx2"/>
                </a:solidFill>
              </a:rPr>
              <a:t>Continuous Improvement Plan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05D6DA-304D-B17E-9B07-2AC41256CCE8}"/>
              </a:ext>
            </a:extLst>
          </p:cNvPr>
          <p:cNvSpPr txBox="1"/>
          <p:nvPr/>
        </p:nvSpPr>
        <p:spPr>
          <a:xfrm>
            <a:off x="3690113" y="1177764"/>
            <a:ext cx="2351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Strategic Plan Priority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0B7C1B-47C4-661C-FE2E-DBC642573530}"/>
              </a:ext>
            </a:extLst>
          </p:cNvPr>
          <p:cNvSpPr txBox="1"/>
          <p:nvPr/>
        </p:nvSpPr>
        <p:spPr>
          <a:xfrm>
            <a:off x="8501888" y="1177764"/>
            <a:ext cx="2351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CIP SMART Goal</a:t>
            </a:r>
          </a:p>
        </p:txBody>
      </p:sp>
    </p:spTree>
    <p:extLst>
      <p:ext uri="{BB962C8B-B14F-4D97-AF65-F5344CB8AC3E}">
        <p14:creationId xmlns:p14="http://schemas.microsoft.com/office/powerpoint/2010/main" val="163312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B041C-C8D3-18D3-D3EE-78716E8DA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3150600"/>
            <a:ext cx="6400800" cy="1618623"/>
          </a:xfrm>
        </p:spPr>
        <p:txBody>
          <a:bodyPr/>
          <a:lstStyle/>
          <a:p>
            <a:r>
              <a:rPr lang="en-US"/>
              <a:t>Data</a:t>
            </a:r>
            <a:br>
              <a:rPr lang="en-US"/>
            </a:br>
            <a:r>
              <a:rPr lang="en-US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3817059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ECF22D2-2B16-C40D-AA90-609B5CD08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8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34AB01C-508F-1CD2-AE72-376C07D912DC}"/>
              </a:ext>
            </a:extLst>
          </p:cNvPr>
          <p:cNvSpPr txBox="1">
            <a:spLocks/>
          </p:cNvSpPr>
          <p:nvPr/>
        </p:nvSpPr>
        <p:spPr>
          <a:xfrm>
            <a:off x="539496" y="445770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rial Black" panose="020B0604020202020204" pitchFamily="34" charset="0"/>
                <a:cs typeface="Arial Black" panose="020B0604020202020204" pitchFamily="34" charset="0"/>
              </a:rPr>
              <a:t>GMAS Results: Spring 2025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68B74F-289C-9A31-02DA-6E18A042CF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060" y="1213866"/>
            <a:ext cx="7627020" cy="543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17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ECF22D2-2B16-C40D-AA90-609B5CD08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9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34AB01C-508F-1CD2-AE72-376C07D912DC}"/>
              </a:ext>
            </a:extLst>
          </p:cNvPr>
          <p:cNvSpPr txBox="1">
            <a:spLocks/>
          </p:cNvSpPr>
          <p:nvPr/>
        </p:nvSpPr>
        <p:spPr>
          <a:xfrm>
            <a:off x="539496" y="445770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rial Black" panose="020B0604020202020204" pitchFamily="34" charset="0"/>
                <a:cs typeface="Arial Black" panose="020B0604020202020204" pitchFamily="34" charset="0"/>
              </a:rPr>
              <a:t>MAP Results: Fall 2025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F2D4162-2B56-74FE-9EE0-E075B42E968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67373"/>
          <a:stretch>
            <a:fillRect/>
          </a:stretch>
        </p:blipFill>
        <p:spPr>
          <a:xfrm>
            <a:off x="754327" y="4577659"/>
            <a:ext cx="10600896" cy="7020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E7C2858-9DAD-7B0E-126E-3E446189DE4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63812"/>
          <a:stretch>
            <a:fillRect/>
          </a:stretch>
        </p:blipFill>
        <p:spPr>
          <a:xfrm>
            <a:off x="754327" y="1695126"/>
            <a:ext cx="10602521" cy="76809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2C2D315-B856-8D5B-B0F9-0E3C707C663A}"/>
              </a:ext>
            </a:extLst>
          </p:cNvPr>
          <p:cNvSpPr txBox="1"/>
          <p:nvPr/>
        </p:nvSpPr>
        <p:spPr>
          <a:xfrm>
            <a:off x="754327" y="4208327"/>
            <a:ext cx="2798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Math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2B6C83-30E5-8BA0-2200-91D5CCE07C8C}"/>
              </a:ext>
            </a:extLst>
          </p:cNvPr>
          <p:cNvSpPr txBox="1"/>
          <p:nvPr/>
        </p:nvSpPr>
        <p:spPr>
          <a:xfrm>
            <a:off x="754327" y="1342226"/>
            <a:ext cx="2798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ELA</a:t>
            </a:r>
          </a:p>
        </p:txBody>
      </p:sp>
    </p:spTree>
    <p:extLst>
      <p:ext uri="{BB962C8B-B14F-4D97-AF65-F5344CB8AC3E}">
        <p14:creationId xmlns:p14="http://schemas.microsoft.com/office/powerpoint/2010/main" val="8286447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PS Red&amp;Black 2">
      <a:dk1>
        <a:sysClr val="windowText" lastClr="000000"/>
      </a:dk1>
      <a:lt1>
        <a:srgbClr val="F5F5F5"/>
      </a:lt1>
      <a:dk2>
        <a:srgbClr val="808184"/>
      </a:dk2>
      <a:lt2>
        <a:srgbClr val="F2F2F2"/>
      </a:lt2>
      <a:accent1>
        <a:srgbClr val="D8031C"/>
      </a:accent1>
      <a:accent2>
        <a:srgbClr val="F5CE3E"/>
      </a:accent2>
      <a:accent3>
        <a:srgbClr val="C0C0C0"/>
      </a:accent3>
      <a:accent4>
        <a:srgbClr val="6497BF"/>
      </a:accent4>
      <a:accent5>
        <a:srgbClr val="808184"/>
      </a:accent5>
      <a:accent6>
        <a:srgbClr val="D8031C"/>
      </a:accent6>
      <a:hlink>
        <a:srgbClr val="808184"/>
      </a:hlink>
      <a:folHlink>
        <a:srgbClr val="6497BF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04FDD28-0247-4D55-84EF-B320CBA28C84}" vid="{3B5573C5-BFA4-4A50-B2D7-3F22046046A4}"/>
    </a:ext>
  </a:extLst>
</a:theme>
</file>

<file path=ppt/theme/theme2.xml><?xml version="1.0" encoding="utf-8"?>
<a:theme xmlns:a="http://schemas.openxmlformats.org/drawingml/2006/main" name="2022 Principal's Report Template - Mtg 1">
  <a:themeElements>
    <a:clrScheme name="APS Red&amp;Black 2">
      <a:dk1>
        <a:sysClr val="windowText" lastClr="000000"/>
      </a:dk1>
      <a:lt1>
        <a:srgbClr val="F5F5F5"/>
      </a:lt1>
      <a:dk2>
        <a:srgbClr val="808184"/>
      </a:dk2>
      <a:lt2>
        <a:srgbClr val="F2F2F2"/>
      </a:lt2>
      <a:accent1>
        <a:srgbClr val="D8031C"/>
      </a:accent1>
      <a:accent2>
        <a:srgbClr val="F5CE3E"/>
      </a:accent2>
      <a:accent3>
        <a:srgbClr val="C0C0C0"/>
      </a:accent3>
      <a:accent4>
        <a:srgbClr val="6497BF"/>
      </a:accent4>
      <a:accent5>
        <a:srgbClr val="808184"/>
      </a:accent5>
      <a:accent6>
        <a:srgbClr val="D8031C"/>
      </a:accent6>
      <a:hlink>
        <a:srgbClr val="808184"/>
      </a:hlink>
      <a:folHlink>
        <a:srgbClr val="6497BF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04FDD28-0247-4D55-84EF-B320CBA28C84}" vid="{D86C1205-9939-4AC7-9643-5E630A7AED52}"/>
    </a:ext>
  </a:extLst>
</a:theme>
</file>

<file path=ppt/theme/theme3.xml><?xml version="1.0" encoding="utf-8"?>
<a:theme xmlns:a="http://schemas.openxmlformats.org/drawingml/2006/main" name="ShapesVTI">
  <a:themeElements>
    <a:clrScheme name="APS 5">
      <a:dk1>
        <a:sysClr val="windowText" lastClr="000000"/>
      </a:dk1>
      <a:lt1>
        <a:sysClr val="window" lastClr="FFFFFF"/>
      </a:lt1>
      <a:dk2>
        <a:srgbClr val="0083A9"/>
      </a:dk2>
      <a:lt2>
        <a:srgbClr val="E7E6E6"/>
      </a:lt2>
      <a:accent1>
        <a:srgbClr val="F3CF45"/>
      </a:accent1>
      <a:accent2>
        <a:srgbClr val="D47B22"/>
      </a:accent2>
      <a:accent3>
        <a:srgbClr val="A92A91"/>
      </a:accent3>
      <a:accent4>
        <a:srgbClr val="0083A9"/>
      </a:accent4>
      <a:accent5>
        <a:srgbClr val="A92A91"/>
      </a:accent5>
      <a:accent6>
        <a:srgbClr val="159839"/>
      </a:accent6>
      <a:hlink>
        <a:srgbClr val="D47B22"/>
      </a:hlink>
      <a:folHlink>
        <a:srgbClr val="159839"/>
      </a:folHlink>
    </a:clrScheme>
    <a:fontScheme name="Festival">
      <a:majorFont>
        <a:latin typeface="Tw Cen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04FDD28-0247-4D55-84EF-B320CBA28C84}" vid="{FCC11275-1E31-45B2-BB4A-EBED915EBDA0}"/>
    </a:ext>
  </a:extLst>
</a:theme>
</file>

<file path=ppt/theme/theme4.xml><?xml version="1.0" encoding="utf-8"?>
<a:theme xmlns:a="http://schemas.openxmlformats.org/drawingml/2006/main" name="1_Office Theme">
  <a:themeElements>
    <a:clrScheme name="APS 4">
      <a:dk1>
        <a:sysClr val="windowText" lastClr="000000"/>
      </a:dk1>
      <a:lt1>
        <a:sysClr val="window" lastClr="FFFFFF"/>
      </a:lt1>
      <a:dk2>
        <a:srgbClr val="0083A9"/>
      </a:dk2>
      <a:lt2>
        <a:srgbClr val="E7E6E6"/>
      </a:lt2>
      <a:accent1>
        <a:srgbClr val="F3CF45"/>
      </a:accent1>
      <a:accent2>
        <a:srgbClr val="D47B22"/>
      </a:accent2>
      <a:accent3>
        <a:srgbClr val="0083A9"/>
      </a:accent3>
      <a:accent4>
        <a:srgbClr val="A92A91"/>
      </a:accent4>
      <a:accent5>
        <a:srgbClr val="595B5D"/>
      </a:accent5>
      <a:accent6>
        <a:srgbClr val="159839"/>
      </a:accent6>
      <a:hlink>
        <a:srgbClr val="D47B22"/>
      </a:hlink>
      <a:folHlink>
        <a:srgbClr val="159839"/>
      </a:folHlink>
    </a:clrScheme>
    <a:fontScheme name="Custom 75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04FDD28-0247-4D55-84EF-B320CBA28C84}" vid="{5E92FB7B-361A-4F06-9121-B13310C01863}"/>
    </a:ext>
  </a:extLst>
</a:theme>
</file>

<file path=ppt/theme/theme5.xml><?xml version="1.0" encoding="utf-8"?>
<a:theme xmlns:a="http://schemas.openxmlformats.org/drawingml/2006/main" name="2_Office Theme">
  <a:themeElements>
    <a:clrScheme name="APS Red and Gray">
      <a:dk1>
        <a:sysClr val="windowText" lastClr="000000"/>
      </a:dk1>
      <a:lt1>
        <a:srgbClr val="F5F5F5"/>
      </a:lt1>
      <a:dk2>
        <a:srgbClr val="808184"/>
      </a:dk2>
      <a:lt2>
        <a:srgbClr val="F2F2F2"/>
      </a:lt2>
      <a:accent1>
        <a:srgbClr val="D8031C"/>
      </a:accent1>
      <a:accent2>
        <a:srgbClr val="C0C0C0"/>
      </a:accent2>
      <a:accent3>
        <a:srgbClr val="F5CE3E"/>
      </a:accent3>
      <a:accent4>
        <a:srgbClr val="6497BF"/>
      </a:accent4>
      <a:accent5>
        <a:srgbClr val="808184"/>
      </a:accent5>
      <a:accent6>
        <a:srgbClr val="D8031C"/>
      </a:accent6>
      <a:hlink>
        <a:srgbClr val="808184"/>
      </a:hlink>
      <a:folHlink>
        <a:srgbClr val="6497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Y26 Leveling Update as of 08.26.25" id="{C0AB42B0-1F6D-4AD4-985B-62EBB2961ED4}" vid="{02E44F07-5C33-4E6C-9FD9-59978584356A}"/>
    </a:ext>
  </a:extLst>
</a:theme>
</file>

<file path=ppt/theme/theme6.xml><?xml version="1.0" encoding="utf-8"?>
<a:theme xmlns:a="http://schemas.openxmlformats.org/drawingml/2006/main" name="Custom">
  <a:themeElements>
    <a:clrScheme name="Budget Feedback">
      <a:dk1>
        <a:sysClr val="windowText" lastClr="000000"/>
      </a:dk1>
      <a:lt1>
        <a:srgbClr val="F2F2F2"/>
      </a:lt1>
      <a:dk2>
        <a:srgbClr val="0083A9"/>
      </a:dk2>
      <a:lt2>
        <a:srgbClr val="FCF5D9"/>
      </a:lt2>
      <a:accent1>
        <a:srgbClr val="F3CF45"/>
      </a:accent1>
      <a:accent2>
        <a:srgbClr val="159839"/>
      </a:accent2>
      <a:accent3>
        <a:srgbClr val="595B5D"/>
      </a:accent3>
      <a:accent4>
        <a:srgbClr val="D47B22"/>
      </a:accent4>
      <a:accent5>
        <a:srgbClr val="A92A91"/>
      </a:accent5>
      <a:accent6>
        <a:srgbClr val="0083A9"/>
      </a:accent6>
      <a:hlink>
        <a:srgbClr val="A92A91"/>
      </a:hlink>
      <a:folHlink>
        <a:srgbClr val="0083A9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Y26 Leveling Update as of 08.26.25" id="{C0AB42B0-1F6D-4AD4-985B-62EBB2961ED4}" vid="{1D15080E-127B-45A7-8FD6-85B26C860660}"/>
    </a:ext>
  </a:extLst>
</a:theme>
</file>

<file path=ppt/theme/theme7.xml><?xml version="1.0" encoding="utf-8"?>
<a:theme xmlns:a="http://schemas.openxmlformats.org/drawingml/2006/main" name="3_Office Theme">
  <a:themeElements>
    <a:clrScheme name="APS Red and Gray">
      <a:dk1>
        <a:sysClr val="windowText" lastClr="000000"/>
      </a:dk1>
      <a:lt1>
        <a:srgbClr val="F5F5F5"/>
      </a:lt1>
      <a:dk2>
        <a:srgbClr val="808184"/>
      </a:dk2>
      <a:lt2>
        <a:srgbClr val="F2F2F2"/>
      </a:lt2>
      <a:accent1>
        <a:srgbClr val="D8031C"/>
      </a:accent1>
      <a:accent2>
        <a:srgbClr val="C0C0C0"/>
      </a:accent2>
      <a:accent3>
        <a:srgbClr val="F5CE3E"/>
      </a:accent3>
      <a:accent4>
        <a:srgbClr val="6497BF"/>
      </a:accent4>
      <a:accent5>
        <a:srgbClr val="808184"/>
      </a:accent5>
      <a:accent6>
        <a:srgbClr val="D8031C"/>
      </a:accent6>
      <a:hlink>
        <a:srgbClr val="808184"/>
      </a:hlink>
      <a:folHlink>
        <a:srgbClr val="6497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5 GO Team Org Mtg Template.pptx" id="{CD805C3B-2543-4693-B685-F31EEFAC901E}" vid="{F5514DD4-025F-456B-A4C4-83FBB5E49B20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977F1402712049B4BB4CDB1A03C7C8" ma:contentTypeVersion="14" ma:contentTypeDescription="Create a new document." ma:contentTypeScope="" ma:versionID="2b1cb743d5c8a8170a2906ead0ece276">
  <xsd:schema xmlns:xsd="http://www.w3.org/2001/XMLSchema" xmlns:xs="http://www.w3.org/2001/XMLSchema" xmlns:p="http://schemas.microsoft.com/office/2006/metadata/properties" xmlns:ns2="8dcae609-94e2-4108-915c-852935aa21ad" xmlns:ns3="e136758a-e7f7-4029-9cdc-709c7a6ff021" targetNamespace="http://schemas.microsoft.com/office/2006/metadata/properties" ma:root="true" ma:fieldsID="d3b3d94a77b6d6b8de8b8394eb712759" ns2:_="" ns3:_="">
    <xsd:import namespace="8dcae609-94e2-4108-915c-852935aa21ad"/>
    <xsd:import namespace="e136758a-e7f7-4029-9cdc-709c7a6ff0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cae609-94e2-4108-915c-852935aa21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067761e9-a222-483c-a923-fec0f75753a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36758a-e7f7-4029-9cdc-709c7a6ff021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e3e07957-30af-4dd9-8e9a-b62ef1071eb2}" ma:internalName="TaxCatchAll" ma:showField="CatchAllData" ma:web="e136758a-e7f7-4029-9cdc-709c7a6ff0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dcae609-94e2-4108-915c-852935aa21ad">
      <Terms xmlns="http://schemas.microsoft.com/office/infopath/2007/PartnerControls"/>
    </lcf76f155ced4ddcb4097134ff3c332f>
    <TaxCatchAll xmlns="e136758a-e7f7-4029-9cdc-709c7a6ff021" xsi:nil="true"/>
    <SharedWithUsers xmlns="e136758a-e7f7-4029-9cdc-709c7a6ff021">
      <UserInfo>
        <DisplayName>Gipson, Chaundra</DisplayName>
        <AccountId>16</AccountId>
        <AccountType/>
      </UserInfo>
      <UserInfo>
        <DisplayName>Barnett, Carolyn</DisplayName>
        <AccountId>14</AccountId>
        <AccountType/>
      </UserInfo>
      <UserInfo>
        <DisplayName>Jacobi, Diane</DisplayName>
        <AccountId>12</AccountId>
        <AccountType/>
      </UserInfo>
    </SharedWithUsers>
    <MediaLengthInSeconds xmlns="8dcae609-94e2-4108-915c-852935aa21ad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0849F20-550D-491F-B22C-F2D6E6876ACE}">
  <ds:schemaRefs>
    <ds:schemaRef ds:uri="8dcae609-94e2-4108-915c-852935aa21ad"/>
    <ds:schemaRef ds:uri="e136758a-e7f7-4029-9cdc-709c7a6ff02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72AAAB5-2FA2-492E-9640-D5EF86DC65FA}">
  <ds:schemaRefs>
    <ds:schemaRef ds:uri="8dcae609-94e2-4108-915c-852935aa21ad"/>
    <ds:schemaRef ds:uri="d37e30bb-5f32-4411-a640-0b4044b692bf"/>
    <ds:schemaRef ds:uri="e136758a-e7f7-4029-9cdc-709c7a6ff021"/>
    <ds:schemaRef ds:uri="ffb952a0-74d9-4848-89d6-000c4b1b707a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C16481F-74F9-42F7-8A79-954432A7EA5A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2024 GO Team Business Meeting 1 Presentation Template</Template>
  <TotalTime>2733</TotalTime>
  <Words>2216</Words>
  <Application>Microsoft Office PowerPoint</Application>
  <PresentationFormat>Widescreen</PresentationFormat>
  <Paragraphs>284</Paragraphs>
  <Slides>29</Slides>
  <Notes>12</Notes>
  <HiddenSlides>9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29</vt:i4>
      </vt:variant>
    </vt:vector>
  </HeadingPairs>
  <TitlesOfParts>
    <vt:vector size="50" baseType="lpstr">
      <vt:lpstr>Aptos</vt:lpstr>
      <vt:lpstr>Arial</vt:lpstr>
      <vt:lpstr>Arial Black</vt:lpstr>
      <vt:lpstr>Avenir Next LT Pro</vt:lpstr>
      <vt:lpstr>Calibri</vt:lpstr>
      <vt:lpstr>docs-Calibri</vt:lpstr>
      <vt:lpstr>Poppins</vt:lpstr>
      <vt:lpstr>Poppins Bold</vt:lpstr>
      <vt:lpstr>Sabon Next LT</vt:lpstr>
      <vt:lpstr>Segoe UI</vt:lpstr>
      <vt:lpstr>Segoe UI Black</vt:lpstr>
      <vt:lpstr>Tenorite</vt:lpstr>
      <vt:lpstr>Trebuchet MS</vt:lpstr>
      <vt:lpstr>Tw Cen MT</vt:lpstr>
      <vt:lpstr>Office Theme</vt:lpstr>
      <vt:lpstr>2022 Principal's Report Template - Mtg 1</vt:lpstr>
      <vt:lpstr>ShapesVTI</vt:lpstr>
      <vt:lpstr>1_Office Theme</vt:lpstr>
      <vt:lpstr>2_Office Theme</vt:lpstr>
      <vt:lpstr>Custom</vt:lpstr>
      <vt:lpstr>3_Office Theme</vt:lpstr>
      <vt:lpstr>GO Team Meeting #1 </vt:lpstr>
      <vt:lpstr>Agenda</vt:lpstr>
      <vt:lpstr>2021-2025 Strategic Plan</vt:lpstr>
      <vt:lpstr>PowerPoint Presentation</vt:lpstr>
      <vt:lpstr>PowerPoint Presentation</vt:lpstr>
      <vt:lpstr>Connecting the Strategic plan &amp;  Continuous Improvement Plan</vt:lpstr>
      <vt:lpstr>Data Discussion</vt:lpstr>
      <vt:lpstr>PowerPoint Presentation</vt:lpstr>
      <vt:lpstr>PowerPoint Presentation</vt:lpstr>
      <vt:lpstr> </vt:lpstr>
      <vt:lpstr>GO Team Discussion: Data Protocol</vt:lpstr>
      <vt:lpstr>Timeline for GO Teams</vt:lpstr>
      <vt:lpstr>Questions?</vt:lpstr>
      <vt:lpstr>PowerPoint Presentation</vt:lpstr>
      <vt:lpstr>PowerPoint Presentation</vt:lpstr>
      <vt:lpstr>PowerPoint Presentation</vt:lpstr>
      <vt:lpstr>Principal’s Report</vt:lpstr>
      <vt:lpstr>PowerPoint Presentation</vt:lpstr>
      <vt:lpstr>PowerPoint Presentation</vt:lpstr>
      <vt:lpstr>Plan for FY26 Leveling Reserve</vt:lpstr>
      <vt:lpstr>Plan for FY26 Title I Holdback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Upcoming Events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Diane Jacobi</dc:creator>
  <cp:lastModifiedBy>Olive, Tiffany</cp:lastModifiedBy>
  <cp:revision>4</cp:revision>
  <dcterms:created xsi:type="dcterms:W3CDTF">2025-08-15T16:08:51Z</dcterms:created>
  <dcterms:modified xsi:type="dcterms:W3CDTF">2025-10-01T18:12:32Z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0x0101007A977F1402712049B4BB4CDB1A03C7C8</vt:lpwstr>
  </property>
  <property fmtid="{D5CDD505-2E9C-101B-9397-08002B2CF9AE}" pid="3" name="MediaServiceImageTags">
    <vt:lpwstr/>
  </property>
  <property fmtid="{D5CDD505-2E9C-101B-9397-08002B2CF9AE}" pid="4" name="Order">
    <vt:r8>1221700</vt:r8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xd_Signature">
    <vt:bool>false</vt:bool>
  </property>
</Properties>
</file>